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5.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6.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7.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8.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9.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7" r:id="rId2"/>
    <p:sldMasterId id="2147483674" r:id="rId3"/>
    <p:sldMasterId id="2147483681" r:id="rId4"/>
    <p:sldMasterId id="2147483688" r:id="rId5"/>
    <p:sldMasterId id="2147483695" r:id="rId6"/>
    <p:sldMasterId id="2147483702" r:id="rId7"/>
    <p:sldMasterId id="2147483709" r:id="rId8"/>
    <p:sldMasterId id="2147483716" r:id="rId9"/>
    <p:sldMasterId id="2147483723" r:id="rId10"/>
  </p:sldMasterIdLst>
  <p:notesMasterIdLst>
    <p:notesMasterId r:id="rId31"/>
  </p:notesMasterIdLst>
  <p:sldIdLst>
    <p:sldId id="257" r:id="rId11"/>
    <p:sldId id="258" r:id="rId12"/>
    <p:sldId id="259" r:id="rId13"/>
    <p:sldId id="275" r:id="rId14"/>
    <p:sldId id="261" r:id="rId15"/>
    <p:sldId id="276" r:id="rId16"/>
    <p:sldId id="263" r:id="rId17"/>
    <p:sldId id="277" r:id="rId18"/>
    <p:sldId id="267" r:id="rId19"/>
    <p:sldId id="278" r:id="rId20"/>
    <p:sldId id="265" r:id="rId21"/>
    <p:sldId id="279" r:id="rId22"/>
    <p:sldId id="269" r:id="rId23"/>
    <p:sldId id="270" r:id="rId24"/>
    <p:sldId id="280" r:id="rId25"/>
    <p:sldId id="271" r:id="rId26"/>
    <p:sldId id="281" r:id="rId27"/>
    <p:sldId id="273" r:id="rId28"/>
    <p:sldId id="282" r:id="rId29"/>
    <p:sldId id="283"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26" d="100"/>
          <a:sy n="126" d="100"/>
        </p:scale>
        <p:origin x="-119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C10C25-0F5E-4556-B438-CBA6C1022BAB}" type="datetimeFigureOut">
              <a:rPr lang="en-US" smtClean="0"/>
              <a:t>9/11/2015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BF3CBC-4050-41D4-892C-9A688C35808B}" type="slidenum">
              <a:rPr lang="en-US" smtClean="0"/>
              <a:t>‹#›</a:t>
            </a:fld>
            <a:endParaRPr lang="en-US"/>
          </a:p>
        </p:txBody>
      </p:sp>
    </p:spTree>
    <p:extLst>
      <p:ext uri="{BB962C8B-B14F-4D97-AF65-F5344CB8AC3E}">
        <p14:creationId xmlns:p14="http://schemas.microsoft.com/office/powerpoint/2010/main" val="2651530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Shape 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1" name="Shape 4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1" name="Shape 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58" name="Shape 15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77" name="Shape 17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90" name="Shape 1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Shape 2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09" name="Shape 20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15" name="Shape 21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Shape 2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32" name="Shape 2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Shape 2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69" name="Shape 26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subTitle" idx="1"/>
          </p:nvPr>
        </p:nvSpPr>
        <p:spPr>
          <a:xfrm>
            <a:off x="685800" y="3786809"/>
            <a:ext cx="7772400" cy="1046399"/>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
        <p:nvSpPr>
          <p:cNvPr id="10" name="Shape 10"/>
          <p:cNvSpPr txBox="1">
            <a:spLocks noGrp="1"/>
          </p:cNvSpPr>
          <p:nvPr>
            <p:ph type="ctrTitle"/>
          </p:nvPr>
        </p:nvSpPr>
        <p:spPr>
          <a:xfrm>
            <a:off x="685800" y="2111194"/>
            <a:ext cx="7772400" cy="1546399"/>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11" name="Shape 11"/>
          <p:cNvSpPr txBox="1">
            <a:spLocks noGrp="1"/>
          </p:cNvSpPr>
          <p:nvPr>
            <p:ph type="sldNum" idx="12"/>
          </p:nvPr>
        </p:nvSpPr>
        <p:spPr>
          <a:xfrm>
            <a:off x="855689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2351745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457200" y="1600264"/>
            <a:ext cx="82296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855689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4260234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600264"/>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92273" y="1600264"/>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0" name="Shape 20"/>
          <p:cNvSpPr txBox="1">
            <a:spLocks noGrp="1"/>
          </p:cNvSpPr>
          <p:nvPr>
            <p:ph type="sldNum" idx="12"/>
          </p:nvPr>
        </p:nvSpPr>
        <p:spPr>
          <a:xfrm>
            <a:off x="855689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2203356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sldNum" idx="12"/>
          </p:nvPr>
        </p:nvSpPr>
        <p:spPr>
          <a:xfrm>
            <a:off x="855689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2329261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457200" y="5875150"/>
            <a:ext cx="8229600" cy="692799"/>
          </a:xfrm>
          <a:prstGeom prst="rect">
            <a:avLst/>
          </a:prstGeom>
        </p:spPr>
        <p:txBody>
          <a:bodyPr lIns="91425" tIns="91425" rIns="91425" bIns="91425" anchor="t" anchorCtr="0"/>
          <a:lstStyle>
            <a:lvl1pPr algn="ctr">
              <a:spcBef>
                <a:spcPts val="0"/>
              </a:spcBef>
              <a:buClr>
                <a:schemeClr val="dk1"/>
              </a:buClr>
              <a:buSzPct val="100000"/>
              <a:buNone/>
              <a:defRPr sz="1800">
                <a:solidFill>
                  <a:schemeClr val="dk1"/>
                </a:solidFill>
              </a:defRPr>
            </a:lvl1pPr>
          </a:lstStyle>
          <a:p>
            <a:endParaRPr/>
          </a:p>
        </p:txBody>
      </p:sp>
      <p:sp>
        <p:nvSpPr>
          <p:cNvPr id="26" name="Shape 26"/>
          <p:cNvSpPr txBox="1">
            <a:spLocks noGrp="1"/>
          </p:cNvSpPr>
          <p:nvPr>
            <p:ph type="sldNum" idx="12"/>
          </p:nvPr>
        </p:nvSpPr>
        <p:spPr>
          <a:xfrm>
            <a:off x="855689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2590779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
        <p:nvSpPr>
          <p:cNvPr id="28" name="Shape 28"/>
          <p:cNvSpPr txBox="1">
            <a:spLocks noGrp="1"/>
          </p:cNvSpPr>
          <p:nvPr>
            <p:ph type="sldNum" idx="12"/>
          </p:nvPr>
        </p:nvSpPr>
        <p:spPr>
          <a:xfrm>
            <a:off x="855689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53141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subTitle" idx="1"/>
          </p:nvPr>
        </p:nvSpPr>
        <p:spPr>
          <a:xfrm>
            <a:off x="685800" y="3786806"/>
            <a:ext cx="7772400" cy="1046399"/>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
        <p:nvSpPr>
          <p:cNvPr id="10" name="Shape 10"/>
          <p:cNvSpPr txBox="1">
            <a:spLocks noGrp="1"/>
          </p:cNvSpPr>
          <p:nvPr>
            <p:ph type="ctrTitle"/>
          </p:nvPr>
        </p:nvSpPr>
        <p:spPr>
          <a:xfrm>
            <a:off x="685800" y="2111191"/>
            <a:ext cx="7772400" cy="1546399"/>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11" name="Shape 11"/>
          <p:cNvSpPr txBox="1">
            <a:spLocks noGrp="1"/>
          </p:cNvSpPr>
          <p:nvPr>
            <p:ph type="sldNum" idx="12"/>
          </p:nvPr>
        </p:nvSpPr>
        <p:spPr>
          <a:xfrm>
            <a:off x="8556894"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836692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457200" y="1600264"/>
            <a:ext cx="82296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8556894"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1925384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600264"/>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92273" y="1600264"/>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0" name="Shape 20"/>
          <p:cNvSpPr txBox="1">
            <a:spLocks noGrp="1"/>
          </p:cNvSpPr>
          <p:nvPr>
            <p:ph type="sldNum" idx="12"/>
          </p:nvPr>
        </p:nvSpPr>
        <p:spPr>
          <a:xfrm>
            <a:off x="8556894"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932288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sldNum" idx="12"/>
          </p:nvPr>
        </p:nvSpPr>
        <p:spPr>
          <a:xfrm>
            <a:off x="8556894"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162021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Caption">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457200" y="5875147"/>
            <a:ext cx="8229600" cy="692799"/>
          </a:xfrm>
          <a:prstGeom prst="rect">
            <a:avLst/>
          </a:prstGeom>
        </p:spPr>
        <p:txBody>
          <a:bodyPr lIns="91425" tIns="91425" rIns="91425" bIns="91425" anchor="t" anchorCtr="0"/>
          <a:lstStyle>
            <a:lvl1pPr algn="ctr">
              <a:spcBef>
                <a:spcPts val="0"/>
              </a:spcBef>
              <a:buClr>
                <a:schemeClr val="dk1"/>
              </a:buClr>
              <a:buSzPct val="100000"/>
              <a:buNone/>
              <a:defRPr sz="1800">
                <a:solidFill>
                  <a:schemeClr val="dk1"/>
                </a:solidFill>
              </a:defRPr>
            </a:lvl1pPr>
          </a:lstStyle>
          <a:p>
            <a:endParaRPr/>
          </a:p>
        </p:txBody>
      </p:sp>
      <p:sp>
        <p:nvSpPr>
          <p:cNvPr id="26" name="Shape 26"/>
          <p:cNvSpPr txBox="1">
            <a:spLocks noGrp="1"/>
          </p:cNvSpPr>
          <p:nvPr>
            <p:ph type="sldNum" idx="12"/>
          </p:nvPr>
        </p:nvSpPr>
        <p:spPr>
          <a:xfrm>
            <a:off x="8556894"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2428253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
        <p:nvSpPr>
          <p:cNvPr id="28" name="Shape 28"/>
          <p:cNvSpPr txBox="1">
            <a:spLocks noGrp="1"/>
          </p:cNvSpPr>
          <p:nvPr>
            <p:ph type="sldNum" idx="12"/>
          </p:nvPr>
        </p:nvSpPr>
        <p:spPr>
          <a:xfrm>
            <a:off x="8556894"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2655166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subTitle" idx="1"/>
          </p:nvPr>
        </p:nvSpPr>
        <p:spPr>
          <a:xfrm>
            <a:off x="685800" y="3786802"/>
            <a:ext cx="7772400" cy="1046399"/>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
        <p:nvSpPr>
          <p:cNvPr id="10" name="Shape 10"/>
          <p:cNvSpPr txBox="1">
            <a:spLocks noGrp="1"/>
          </p:cNvSpPr>
          <p:nvPr>
            <p:ph type="ctrTitle"/>
          </p:nvPr>
        </p:nvSpPr>
        <p:spPr>
          <a:xfrm>
            <a:off x="685800" y="2111187"/>
            <a:ext cx="7772400" cy="1546399"/>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11" name="Shape 11"/>
          <p:cNvSpPr txBox="1">
            <a:spLocks noGrp="1"/>
          </p:cNvSpPr>
          <p:nvPr>
            <p:ph type="sldNum" idx="12"/>
          </p:nvPr>
        </p:nvSpPr>
        <p:spPr>
          <a:xfrm>
            <a:off x="855688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16196877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457200" y="1600264"/>
            <a:ext cx="82296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855688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0576724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600264"/>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92273" y="1600264"/>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0" name="Shape 20"/>
          <p:cNvSpPr txBox="1">
            <a:spLocks noGrp="1"/>
          </p:cNvSpPr>
          <p:nvPr>
            <p:ph type="sldNum" idx="12"/>
          </p:nvPr>
        </p:nvSpPr>
        <p:spPr>
          <a:xfrm>
            <a:off x="855688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63072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sldNum" idx="12"/>
          </p:nvPr>
        </p:nvSpPr>
        <p:spPr>
          <a:xfrm>
            <a:off x="855688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5916808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Caption">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457200" y="5875143"/>
            <a:ext cx="8229600" cy="692799"/>
          </a:xfrm>
          <a:prstGeom prst="rect">
            <a:avLst/>
          </a:prstGeom>
        </p:spPr>
        <p:txBody>
          <a:bodyPr lIns="91425" tIns="91425" rIns="91425" bIns="91425" anchor="t" anchorCtr="0"/>
          <a:lstStyle>
            <a:lvl1pPr algn="ctr">
              <a:spcBef>
                <a:spcPts val="0"/>
              </a:spcBef>
              <a:buClr>
                <a:schemeClr val="dk1"/>
              </a:buClr>
              <a:buSzPct val="100000"/>
              <a:buNone/>
              <a:defRPr sz="1800">
                <a:solidFill>
                  <a:schemeClr val="dk1"/>
                </a:solidFill>
              </a:defRPr>
            </a:lvl1pPr>
          </a:lstStyle>
          <a:p>
            <a:endParaRPr/>
          </a:p>
        </p:txBody>
      </p:sp>
      <p:sp>
        <p:nvSpPr>
          <p:cNvPr id="26" name="Shape 26"/>
          <p:cNvSpPr txBox="1">
            <a:spLocks noGrp="1"/>
          </p:cNvSpPr>
          <p:nvPr>
            <p:ph type="sldNum" idx="12"/>
          </p:nvPr>
        </p:nvSpPr>
        <p:spPr>
          <a:xfrm>
            <a:off x="855688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5740366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
        <p:nvSpPr>
          <p:cNvPr id="28" name="Shape 28"/>
          <p:cNvSpPr txBox="1">
            <a:spLocks noGrp="1"/>
          </p:cNvSpPr>
          <p:nvPr>
            <p:ph type="sldNum" idx="12"/>
          </p:nvPr>
        </p:nvSpPr>
        <p:spPr>
          <a:xfrm>
            <a:off x="855688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515065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subTitle" idx="1"/>
          </p:nvPr>
        </p:nvSpPr>
        <p:spPr>
          <a:xfrm>
            <a:off x="685800" y="3786797"/>
            <a:ext cx="7772400" cy="1046399"/>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
        <p:nvSpPr>
          <p:cNvPr id="10" name="Shape 10"/>
          <p:cNvSpPr txBox="1">
            <a:spLocks noGrp="1"/>
          </p:cNvSpPr>
          <p:nvPr>
            <p:ph type="ctrTitle"/>
          </p:nvPr>
        </p:nvSpPr>
        <p:spPr>
          <a:xfrm>
            <a:off x="685800" y="2111182"/>
            <a:ext cx="7772400" cy="1546399"/>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11" name="Shape 11"/>
          <p:cNvSpPr txBox="1">
            <a:spLocks noGrp="1"/>
          </p:cNvSpPr>
          <p:nvPr>
            <p:ph type="sldNum" idx="12"/>
          </p:nvPr>
        </p:nvSpPr>
        <p:spPr>
          <a:xfrm>
            <a:off x="855688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40054055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600259"/>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92273" y="1600259"/>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0" name="Shape 20"/>
          <p:cNvSpPr txBox="1">
            <a:spLocks noGrp="1"/>
          </p:cNvSpPr>
          <p:nvPr>
            <p:ph type="sldNum" idx="12"/>
          </p:nvPr>
        </p:nvSpPr>
        <p:spPr>
          <a:xfrm>
            <a:off x="855688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27217949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sldNum" idx="12"/>
          </p:nvPr>
        </p:nvSpPr>
        <p:spPr>
          <a:xfrm>
            <a:off x="855688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5193407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Caption">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457200" y="5875138"/>
            <a:ext cx="8229600" cy="692799"/>
          </a:xfrm>
          <a:prstGeom prst="rect">
            <a:avLst/>
          </a:prstGeom>
        </p:spPr>
        <p:txBody>
          <a:bodyPr lIns="91425" tIns="91425" rIns="91425" bIns="91425" anchor="t" anchorCtr="0"/>
          <a:lstStyle>
            <a:lvl1pPr algn="ctr">
              <a:spcBef>
                <a:spcPts val="0"/>
              </a:spcBef>
              <a:buClr>
                <a:schemeClr val="dk1"/>
              </a:buClr>
              <a:buSzPct val="100000"/>
              <a:buNone/>
              <a:defRPr sz="1800">
                <a:solidFill>
                  <a:schemeClr val="dk1"/>
                </a:solidFill>
              </a:defRPr>
            </a:lvl1pPr>
          </a:lstStyle>
          <a:p>
            <a:endParaRPr/>
          </a:p>
        </p:txBody>
      </p:sp>
      <p:sp>
        <p:nvSpPr>
          <p:cNvPr id="26" name="Shape 26"/>
          <p:cNvSpPr txBox="1">
            <a:spLocks noGrp="1"/>
          </p:cNvSpPr>
          <p:nvPr>
            <p:ph type="sldNum" idx="12"/>
          </p:nvPr>
        </p:nvSpPr>
        <p:spPr>
          <a:xfrm>
            <a:off x="855688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12597783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
        <p:nvSpPr>
          <p:cNvPr id="28" name="Shape 28"/>
          <p:cNvSpPr txBox="1">
            <a:spLocks noGrp="1"/>
          </p:cNvSpPr>
          <p:nvPr>
            <p:ph type="sldNum" idx="12"/>
          </p:nvPr>
        </p:nvSpPr>
        <p:spPr>
          <a:xfrm>
            <a:off x="855688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41859901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subTitle" idx="1"/>
          </p:nvPr>
        </p:nvSpPr>
        <p:spPr>
          <a:xfrm>
            <a:off x="685800" y="3786790"/>
            <a:ext cx="7772400" cy="1046399"/>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
        <p:nvSpPr>
          <p:cNvPr id="10" name="Shape 10"/>
          <p:cNvSpPr txBox="1">
            <a:spLocks noGrp="1"/>
          </p:cNvSpPr>
          <p:nvPr>
            <p:ph type="ctrTitle"/>
          </p:nvPr>
        </p:nvSpPr>
        <p:spPr>
          <a:xfrm>
            <a:off x="685800" y="2111175"/>
            <a:ext cx="7772400" cy="1546399"/>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11" name="Shape 11"/>
          <p:cNvSpPr txBox="1">
            <a:spLocks noGrp="1"/>
          </p:cNvSpPr>
          <p:nvPr>
            <p:ph type="sldNum" idx="12"/>
          </p:nvPr>
        </p:nvSpPr>
        <p:spPr>
          <a:xfrm>
            <a:off x="855687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22840087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457200" y="1600253"/>
            <a:ext cx="82296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855687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26691874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600253"/>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92273" y="1600253"/>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0" name="Shape 20"/>
          <p:cNvSpPr txBox="1">
            <a:spLocks noGrp="1"/>
          </p:cNvSpPr>
          <p:nvPr>
            <p:ph type="sldNum" idx="12"/>
          </p:nvPr>
        </p:nvSpPr>
        <p:spPr>
          <a:xfrm>
            <a:off x="855687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5883182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sldNum" idx="12"/>
          </p:nvPr>
        </p:nvSpPr>
        <p:spPr>
          <a:xfrm>
            <a:off x="855687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4456373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Caption">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457200" y="5875131"/>
            <a:ext cx="8229600" cy="692799"/>
          </a:xfrm>
          <a:prstGeom prst="rect">
            <a:avLst/>
          </a:prstGeom>
        </p:spPr>
        <p:txBody>
          <a:bodyPr lIns="91425" tIns="91425" rIns="91425" bIns="91425" anchor="t" anchorCtr="0"/>
          <a:lstStyle>
            <a:lvl1pPr algn="ctr">
              <a:spcBef>
                <a:spcPts val="0"/>
              </a:spcBef>
              <a:buClr>
                <a:schemeClr val="dk1"/>
              </a:buClr>
              <a:buSzPct val="100000"/>
              <a:buNone/>
              <a:defRPr sz="1800">
                <a:solidFill>
                  <a:schemeClr val="dk1"/>
                </a:solidFill>
              </a:defRPr>
            </a:lvl1pPr>
          </a:lstStyle>
          <a:p>
            <a:endParaRPr/>
          </a:p>
        </p:txBody>
      </p:sp>
      <p:sp>
        <p:nvSpPr>
          <p:cNvPr id="26" name="Shape 26"/>
          <p:cNvSpPr txBox="1">
            <a:spLocks noGrp="1"/>
          </p:cNvSpPr>
          <p:nvPr>
            <p:ph type="sldNum" idx="12"/>
          </p:nvPr>
        </p:nvSpPr>
        <p:spPr>
          <a:xfrm>
            <a:off x="855687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10339540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
        <p:nvSpPr>
          <p:cNvPr id="28" name="Shape 28"/>
          <p:cNvSpPr txBox="1">
            <a:spLocks noGrp="1"/>
          </p:cNvSpPr>
          <p:nvPr>
            <p:ph type="sldNum" idx="12"/>
          </p:nvPr>
        </p:nvSpPr>
        <p:spPr>
          <a:xfrm>
            <a:off x="855687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8861957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subTitle" idx="1"/>
          </p:nvPr>
        </p:nvSpPr>
        <p:spPr>
          <a:xfrm>
            <a:off x="685800" y="3786782"/>
            <a:ext cx="7772400" cy="1046399"/>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
        <p:nvSpPr>
          <p:cNvPr id="10" name="Shape 10"/>
          <p:cNvSpPr txBox="1">
            <a:spLocks noGrp="1"/>
          </p:cNvSpPr>
          <p:nvPr>
            <p:ph type="ctrTitle"/>
          </p:nvPr>
        </p:nvSpPr>
        <p:spPr>
          <a:xfrm>
            <a:off x="685800" y="2111167"/>
            <a:ext cx="7772400" cy="1546399"/>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11" name="Shape 11"/>
          <p:cNvSpPr txBox="1">
            <a:spLocks noGrp="1"/>
          </p:cNvSpPr>
          <p:nvPr>
            <p:ph type="sldNum" idx="12"/>
          </p:nvPr>
        </p:nvSpPr>
        <p:spPr>
          <a:xfrm>
            <a:off x="855685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12692500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457200" y="1600244"/>
            <a:ext cx="82296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855685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21068479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600244"/>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92273" y="1600244"/>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0" name="Shape 20"/>
          <p:cNvSpPr txBox="1">
            <a:spLocks noGrp="1"/>
          </p:cNvSpPr>
          <p:nvPr>
            <p:ph type="sldNum" idx="12"/>
          </p:nvPr>
        </p:nvSpPr>
        <p:spPr>
          <a:xfrm>
            <a:off x="855685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26593665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sldNum" idx="12"/>
          </p:nvPr>
        </p:nvSpPr>
        <p:spPr>
          <a:xfrm>
            <a:off x="855685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13327490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Caption">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457200" y="5875123"/>
            <a:ext cx="8229600" cy="692799"/>
          </a:xfrm>
          <a:prstGeom prst="rect">
            <a:avLst/>
          </a:prstGeom>
        </p:spPr>
        <p:txBody>
          <a:bodyPr lIns="91425" tIns="91425" rIns="91425" bIns="91425" anchor="t" anchorCtr="0"/>
          <a:lstStyle>
            <a:lvl1pPr algn="ctr">
              <a:spcBef>
                <a:spcPts val="0"/>
              </a:spcBef>
              <a:buClr>
                <a:schemeClr val="dk1"/>
              </a:buClr>
              <a:buSzPct val="100000"/>
              <a:buNone/>
              <a:defRPr sz="1800">
                <a:solidFill>
                  <a:schemeClr val="dk1"/>
                </a:solidFill>
              </a:defRPr>
            </a:lvl1pPr>
          </a:lstStyle>
          <a:p>
            <a:endParaRPr/>
          </a:p>
        </p:txBody>
      </p:sp>
      <p:sp>
        <p:nvSpPr>
          <p:cNvPr id="26" name="Shape 26"/>
          <p:cNvSpPr txBox="1">
            <a:spLocks noGrp="1"/>
          </p:cNvSpPr>
          <p:nvPr>
            <p:ph type="sldNum" idx="12"/>
          </p:nvPr>
        </p:nvSpPr>
        <p:spPr>
          <a:xfrm>
            <a:off x="855685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3958332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
        <p:nvSpPr>
          <p:cNvPr id="28" name="Shape 28"/>
          <p:cNvSpPr txBox="1">
            <a:spLocks noGrp="1"/>
          </p:cNvSpPr>
          <p:nvPr>
            <p:ph type="sldNum" idx="12"/>
          </p:nvPr>
        </p:nvSpPr>
        <p:spPr>
          <a:xfrm>
            <a:off x="855685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28795737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subTitle" idx="1"/>
          </p:nvPr>
        </p:nvSpPr>
        <p:spPr>
          <a:xfrm>
            <a:off x="685800" y="3786773"/>
            <a:ext cx="7772400" cy="1046399"/>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
        <p:nvSpPr>
          <p:cNvPr id="10" name="Shape 10"/>
          <p:cNvSpPr txBox="1">
            <a:spLocks noGrp="1"/>
          </p:cNvSpPr>
          <p:nvPr>
            <p:ph type="ctrTitle"/>
          </p:nvPr>
        </p:nvSpPr>
        <p:spPr>
          <a:xfrm>
            <a:off x="685800" y="2111158"/>
            <a:ext cx="7772400" cy="1546399"/>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11" name="Shape 11"/>
          <p:cNvSpPr txBox="1">
            <a:spLocks noGrp="1"/>
          </p:cNvSpPr>
          <p:nvPr>
            <p:ph type="sldNum" idx="12"/>
          </p:nvPr>
        </p:nvSpPr>
        <p:spPr>
          <a:xfrm>
            <a:off x="8556844"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2578915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457200" y="1600235"/>
            <a:ext cx="82296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8556844"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2121212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600235"/>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92273" y="1600235"/>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0" name="Shape 20"/>
          <p:cNvSpPr txBox="1">
            <a:spLocks noGrp="1"/>
          </p:cNvSpPr>
          <p:nvPr>
            <p:ph type="sldNum" idx="12"/>
          </p:nvPr>
        </p:nvSpPr>
        <p:spPr>
          <a:xfrm>
            <a:off x="8556844"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17859747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sldNum" idx="12"/>
          </p:nvPr>
        </p:nvSpPr>
        <p:spPr>
          <a:xfrm>
            <a:off x="8556844"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21615660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Caption">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457200" y="5875114"/>
            <a:ext cx="8229600" cy="692799"/>
          </a:xfrm>
          <a:prstGeom prst="rect">
            <a:avLst/>
          </a:prstGeom>
        </p:spPr>
        <p:txBody>
          <a:bodyPr lIns="91425" tIns="91425" rIns="91425" bIns="91425" anchor="t" anchorCtr="0"/>
          <a:lstStyle>
            <a:lvl1pPr algn="ctr">
              <a:spcBef>
                <a:spcPts val="0"/>
              </a:spcBef>
              <a:buClr>
                <a:schemeClr val="dk1"/>
              </a:buClr>
              <a:buSzPct val="100000"/>
              <a:buNone/>
              <a:defRPr sz="1800">
                <a:solidFill>
                  <a:schemeClr val="dk1"/>
                </a:solidFill>
              </a:defRPr>
            </a:lvl1pPr>
          </a:lstStyle>
          <a:p>
            <a:endParaRPr/>
          </a:p>
        </p:txBody>
      </p:sp>
      <p:sp>
        <p:nvSpPr>
          <p:cNvPr id="26" name="Shape 26"/>
          <p:cNvSpPr txBox="1">
            <a:spLocks noGrp="1"/>
          </p:cNvSpPr>
          <p:nvPr>
            <p:ph type="sldNum" idx="12"/>
          </p:nvPr>
        </p:nvSpPr>
        <p:spPr>
          <a:xfrm>
            <a:off x="8556844"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410317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
        <p:nvSpPr>
          <p:cNvPr id="28" name="Shape 28"/>
          <p:cNvSpPr txBox="1">
            <a:spLocks noGrp="1"/>
          </p:cNvSpPr>
          <p:nvPr>
            <p:ph type="sldNum" idx="12"/>
          </p:nvPr>
        </p:nvSpPr>
        <p:spPr>
          <a:xfrm>
            <a:off x="8556844"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6735121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subTitle" idx="1"/>
          </p:nvPr>
        </p:nvSpPr>
        <p:spPr>
          <a:xfrm>
            <a:off x="685800" y="3786762"/>
            <a:ext cx="7772400" cy="1046399"/>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
        <p:nvSpPr>
          <p:cNvPr id="10" name="Shape 10"/>
          <p:cNvSpPr txBox="1">
            <a:spLocks noGrp="1"/>
          </p:cNvSpPr>
          <p:nvPr>
            <p:ph type="ctrTitle"/>
          </p:nvPr>
        </p:nvSpPr>
        <p:spPr>
          <a:xfrm>
            <a:off x="685800" y="2111147"/>
            <a:ext cx="7772400" cy="1546399"/>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11" name="Shape 11"/>
          <p:cNvSpPr txBox="1">
            <a:spLocks noGrp="1"/>
          </p:cNvSpPr>
          <p:nvPr>
            <p:ph type="sldNum" idx="12"/>
          </p:nvPr>
        </p:nvSpPr>
        <p:spPr>
          <a:xfrm>
            <a:off x="855682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6557034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457200" y="1600224"/>
            <a:ext cx="82296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855682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9759376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600224"/>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92273" y="1600224"/>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0" name="Shape 20"/>
          <p:cNvSpPr txBox="1">
            <a:spLocks noGrp="1"/>
          </p:cNvSpPr>
          <p:nvPr>
            <p:ph type="sldNum" idx="12"/>
          </p:nvPr>
        </p:nvSpPr>
        <p:spPr>
          <a:xfrm>
            <a:off x="855682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8649298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sldNum" idx="12"/>
          </p:nvPr>
        </p:nvSpPr>
        <p:spPr>
          <a:xfrm>
            <a:off x="855682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5186018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Caption">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457200" y="5875103"/>
            <a:ext cx="8229600" cy="692799"/>
          </a:xfrm>
          <a:prstGeom prst="rect">
            <a:avLst/>
          </a:prstGeom>
        </p:spPr>
        <p:txBody>
          <a:bodyPr lIns="91425" tIns="91425" rIns="91425" bIns="91425" anchor="t" anchorCtr="0"/>
          <a:lstStyle>
            <a:lvl1pPr algn="ctr">
              <a:spcBef>
                <a:spcPts val="0"/>
              </a:spcBef>
              <a:buClr>
                <a:schemeClr val="dk1"/>
              </a:buClr>
              <a:buSzPct val="100000"/>
              <a:buNone/>
              <a:defRPr sz="1800">
                <a:solidFill>
                  <a:schemeClr val="dk1"/>
                </a:solidFill>
              </a:defRPr>
            </a:lvl1pPr>
          </a:lstStyle>
          <a:p>
            <a:endParaRPr/>
          </a:p>
        </p:txBody>
      </p:sp>
      <p:sp>
        <p:nvSpPr>
          <p:cNvPr id="26" name="Shape 26"/>
          <p:cNvSpPr txBox="1">
            <a:spLocks noGrp="1"/>
          </p:cNvSpPr>
          <p:nvPr>
            <p:ph type="sldNum" idx="12"/>
          </p:nvPr>
        </p:nvSpPr>
        <p:spPr>
          <a:xfrm>
            <a:off x="855682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4308610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
        <p:nvSpPr>
          <p:cNvPr id="28" name="Shape 28"/>
          <p:cNvSpPr txBox="1">
            <a:spLocks noGrp="1"/>
          </p:cNvSpPr>
          <p:nvPr>
            <p:ph type="sldNum" idx="12"/>
          </p:nvPr>
        </p:nvSpPr>
        <p:spPr>
          <a:xfrm>
            <a:off x="8556828"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9981556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subTitle" idx="1"/>
          </p:nvPr>
        </p:nvSpPr>
        <p:spPr>
          <a:xfrm>
            <a:off x="685800" y="3786750"/>
            <a:ext cx="7772400" cy="1046399"/>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
        <p:nvSpPr>
          <p:cNvPr id="10" name="Shape 10"/>
          <p:cNvSpPr txBox="1">
            <a:spLocks noGrp="1"/>
          </p:cNvSpPr>
          <p:nvPr>
            <p:ph type="ctrTitle"/>
          </p:nvPr>
        </p:nvSpPr>
        <p:spPr>
          <a:xfrm>
            <a:off x="685800" y="2111135"/>
            <a:ext cx="7772400" cy="1546399"/>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11" name="Shape 11"/>
          <p:cNvSpPr txBox="1">
            <a:spLocks noGrp="1"/>
          </p:cNvSpPr>
          <p:nvPr>
            <p:ph type="sldNum" idx="12"/>
          </p:nvPr>
        </p:nvSpPr>
        <p:spPr>
          <a:xfrm>
            <a:off x="855681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019337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457200" y="1600213"/>
            <a:ext cx="82296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855681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14390664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600213"/>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92273" y="1600213"/>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0" name="Shape 20"/>
          <p:cNvSpPr txBox="1">
            <a:spLocks noGrp="1"/>
          </p:cNvSpPr>
          <p:nvPr>
            <p:ph type="sldNum" idx="12"/>
          </p:nvPr>
        </p:nvSpPr>
        <p:spPr>
          <a:xfrm>
            <a:off x="855681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4333931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sldNum" idx="12"/>
          </p:nvPr>
        </p:nvSpPr>
        <p:spPr>
          <a:xfrm>
            <a:off x="855681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1118858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Caption">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457200" y="5875091"/>
            <a:ext cx="8229600" cy="692799"/>
          </a:xfrm>
          <a:prstGeom prst="rect">
            <a:avLst/>
          </a:prstGeom>
        </p:spPr>
        <p:txBody>
          <a:bodyPr lIns="91425" tIns="91425" rIns="91425" bIns="91425" anchor="t" anchorCtr="0"/>
          <a:lstStyle>
            <a:lvl1pPr algn="ctr">
              <a:spcBef>
                <a:spcPts val="0"/>
              </a:spcBef>
              <a:buClr>
                <a:schemeClr val="dk1"/>
              </a:buClr>
              <a:buSzPct val="100000"/>
              <a:buNone/>
              <a:defRPr sz="1800">
                <a:solidFill>
                  <a:schemeClr val="dk1"/>
                </a:solidFill>
              </a:defRPr>
            </a:lvl1pPr>
          </a:lstStyle>
          <a:p>
            <a:endParaRPr/>
          </a:p>
        </p:txBody>
      </p:sp>
      <p:sp>
        <p:nvSpPr>
          <p:cNvPr id="26" name="Shape 26"/>
          <p:cNvSpPr txBox="1">
            <a:spLocks noGrp="1"/>
          </p:cNvSpPr>
          <p:nvPr>
            <p:ph type="sldNum" idx="12"/>
          </p:nvPr>
        </p:nvSpPr>
        <p:spPr>
          <a:xfrm>
            <a:off x="855681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13888619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
        <p:nvSpPr>
          <p:cNvPr id="28" name="Shape 28"/>
          <p:cNvSpPr txBox="1">
            <a:spLocks noGrp="1"/>
          </p:cNvSpPr>
          <p:nvPr>
            <p:ph type="sldNum" idx="12"/>
          </p:nvPr>
        </p:nvSpPr>
        <p:spPr>
          <a:xfrm>
            <a:off x="8556810"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8242194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subTitle" idx="1"/>
          </p:nvPr>
        </p:nvSpPr>
        <p:spPr>
          <a:xfrm>
            <a:off x="685800" y="3786738"/>
            <a:ext cx="7772400" cy="1046399"/>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
        <p:nvSpPr>
          <p:cNvPr id="10" name="Shape 10"/>
          <p:cNvSpPr txBox="1">
            <a:spLocks noGrp="1"/>
          </p:cNvSpPr>
          <p:nvPr>
            <p:ph type="ctrTitle"/>
          </p:nvPr>
        </p:nvSpPr>
        <p:spPr>
          <a:xfrm>
            <a:off x="685800" y="2111123"/>
            <a:ext cx="7772400" cy="1546399"/>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11" name="Shape 11"/>
          <p:cNvSpPr txBox="1">
            <a:spLocks noGrp="1"/>
          </p:cNvSpPr>
          <p:nvPr>
            <p:ph type="sldNum" idx="12"/>
          </p:nvPr>
        </p:nvSpPr>
        <p:spPr>
          <a:xfrm>
            <a:off x="8556792"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42514762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457200" y="1600201"/>
            <a:ext cx="82296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8556792"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15054757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600201"/>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92273" y="1600201"/>
            <a:ext cx="39945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0" name="Shape 20"/>
          <p:cNvSpPr txBox="1">
            <a:spLocks noGrp="1"/>
          </p:cNvSpPr>
          <p:nvPr>
            <p:ph type="sldNum" idx="12"/>
          </p:nvPr>
        </p:nvSpPr>
        <p:spPr>
          <a:xfrm>
            <a:off x="8556792"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8425846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sldNum" idx="12"/>
          </p:nvPr>
        </p:nvSpPr>
        <p:spPr>
          <a:xfrm>
            <a:off x="8556792"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5806838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Caption">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457200" y="5875079"/>
            <a:ext cx="8229600" cy="692799"/>
          </a:xfrm>
          <a:prstGeom prst="rect">
            <a:avLst/>
          </a:prstGeom>
        </p:spPr>
        <p:txBody>
          <a:bodyPr lIns="91425" tIns="91425" rIns="91425" bIns="91425" anchor="t" anchorCtr="0"/>
          <a:lstStyle>
            <a:lvl1pPr algn="ctr">
              <a:spcBef>
                <a:spcPts val="0"/>
              </a:spcBef>
              <a:buClr>
                <a:schemeClr val="dk1"/>
              </a:buClr>
              <a:buSzPct val="100000"/>
              <a:buNone/>
              <a:defRPr sz="1800">
                <a:solidFill>
                  <a:schemeClr val="dk1"/>
                </a:solidFill>
              </a:defRPr>
            </a:lvl1pPr>
          </a:lstStyle>
          <a:p>
            <a:endParaRPr/>
          </a:p>
        </p:txBody>
      </p:sp>
      <p:sp>
        <p:nvSpPr>
          <p:cNvPr id="26" name="Shape 26"/>
          <p:cNvSpPr txBox="1">
            <a:spLocks noGrp="1"/>
          </p:cNvSpPr>
          <p:nvPr>
            <p:ph type="sldNum" idx="12"/>
          </p:nvPr>
        </p:nvSpPr>
        <p:spPr>
          <a:xfrm>
            <a:off x="8556792"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42341218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
        <p:nvSpPr>
          <p:cNvPr id="28" name="Shape 28"/>
          <p:cNvSpPr txBox="1">
            <a:spLocks noGrp="1"/>
          </p:cNvSpPr>
          <p:nvPr>
            <p:ph type="sldNum" idx="12"/>
          </p:nvPr>
        </p:nvSpPr>
        <p:spPr>
          <a:xfrm>
            <a:off x="8556792" y="6333133"/>
            <a:ext cx="548699" cy="524800"/>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42591070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theme" Target="../theme/theme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theme" Target="../theme/theme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2.xml"/><Relationship Id="rId7" Type="http://schemas.openxmlformats.org/officeDocument/2006/relationships/theme" Target="../theme/theme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8.xml"/><Relationship Id="rId7" Type="http://schemas.openxmlformats.org/officeDocument/2006/relationships/theme" Target="../theme/theme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4.xml"/><Relationship Id="rId7" Type="http://schemas.openxmlformats.org/officeDocument/2006/relationships/theme" Target="../theme/theme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5" Type="http://schemas.openxmlformats.org/officeDocument/2006/relationships/slideLayout" Target="../slideLayouts/slideLayout46.xml"/><Relationship Id="rId4" Type="http://schemas.openxmlformats.org/officeDocument/2006/relationships/slideLayout" Target="../slideLayouts/slideLayout45.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theme" Target="../theme/theme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56.xml"/><Relationship Id="rId7" Type="http://schemas.openxmlformats.org/officeDocument/2006/relationships/theme" Target="../theme/theme1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30000">
              <a:schemeClr val="lt1"/>
            </a:gs>
            <a:gs pos="100000">
              <a:schemeClr val="lt2"/>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20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600264"/>
            <a:ext cx="8229600" cy="4967599"/>
          </a:xfrm>
          <a:prstGeom prst="rect">
            <a:avLst/>
          </a:prstGeom>
          <a:noFill/>
          <a:ln>
            <a:noFill/>
          </a:ln>
        </p:spPr>
        <p:txBody>
          <a:bodyPr lIns="91425" tIns="91425" rIns="91425" bIns="91425" anchor="t" anchorCtr="0"/>
          <a:lstStyle>
            <a:lvl1pPr>
              <a:spcBef>
                <a:spcPts val="600"/>
              </a:spcBef>
              <a:buSzPct val="100000"/>
              <a:defRPr sz="3000"/>
            </a:lvl1pPr>
            <a:lvl2pPr>
              <a:spcBef>
                <a:spcPts val="480"/>
              </a:spcBef>
              <a:buSzPct val="100000"/>
              <a:defRPr sz="2400"/>
            </a:lvl2pPr>
            <a:lvl3pPr>
              <a:spcBef>
                <a:spcPts val="480"/>
              </a:spcBef>
              <a:buSzPct val="100000"/>
              <a:defRPr sz="2400"/>
            </a:lvl3pPr>
            <a:lvl4pPr>
              <a:spcBef>
                <a:spcPts val="360"/>
              </a:spcBef>
              <a:buSzPct val="100000"/>
              <a:defRPr sz="1800"/>
            </a:lvl4pPr>
            <a:lvl5pPr>
              <a:spcBef>
                <a:spcPts val="360"/>
              </a:spcBef>
              <a:buSzPct val="100000"/>
              <a:defRPr sz="1800"/>
            </a:lvl5pPr>
            <a:lvl6pPr>
              <a:spcBef>
                <a:spcPts val="360"/>
              </a:spcBef>
              <a:buSzPct val="100000"/>
              <a:defRPr sz="1800"/>
            </a:lvl6pPr>
            <a:lvl7pPr>
              <a:spcBef>
                <a:spcPts val="360"/>
              </a:spcBef>
              <a:buSzPct val="100000"/>
              <a:defRPr sz="1800"/>
            </a:lvl7pPr>
            <a:lvl8pPr>
              <a:spcBef>
                <a:spcPts val="360"/>
              </a:spcBef>
              <a:buSzPct val="100000"/>
              <a:defRPr sz="1800"/>
            </a:lvl8pPr>
            <a:lvl9pPr>
              <a:spcBef>
                <a:spcPts val="360"/>
              </a:spcBef>
              <a:buSzPct val="100000"/>
              <a:defRPr sz="1800"/>
            </a:lvl9pPr>
          </a:lstStyle>
          <a:p>
            <a:endParaRPr/>
          </a:p>
        </p:txBody>
      </p:sp>
      <p:sp>
        <p:nvSpPr>
          <p:cNvPr id="7" name="Shape 7"/>
          <p:cNvSpPr txBox="1">
            <a:spLocks noGrp="1"/>
          </p:cNvSpPr>
          <p:nvPr>
            <p:ph type="sldNum" idx="12"/>
          </p:nvPr>
        </p:nvSpPr>
        <p:spPr>
          <a:xfrm>
            <a:off x="8556898" y="6333133"/>
            <a:ext cx="548699" cy="524800"/>
          </a:xfrm>
          <a:prstGeom prst="rect">
            <a:avLst/>
          </a:prstGeom>
          <a:noFill/>
          <a:ln>
            <a:noFill/>
          </a:ln>
        </p:spPr>
        <p:txBody>
          <a:bodyPr lIns="91425" tIns="91425" rIns="91425" bIns="91425" anchor="ctr" anchorCtr="0">
            <a:noAutofit/>
          </a:bodyPr>
          <a:lstStyle/>
          <a:p>
            <a:pPr algn="r"/>
            <a:fld id="{00000000-1234-1234-1234-123412341234}" type="slidenum">
              <a:rPr lang="en" sz="1300" kern="0">
                <a:solidFill>
                  <a:srgbClr val="000000"/>
                </a:solidFill>
                <a:cs typeface="Arial"/>
                <a:sym typeface="Arial"/>
                <a:rtl val="0"/>
              </a:rPr>
              <a:pPr algn="r"/>
              <a:t>‹#›</a:t>
            </a:fld>
            <a:endParaRPr lang="en" sz="1300" kern="0">
              <a:solidFill>
                <a:srgbClr val="000000"/>
              </a:solidFill>
              <a:cs typeface="Arial"/>
              <a:sym typeface="Arial"/>
              <a:rtl val="0"/>
            </a:endParaRPr>
          </a:p>
        </p:txBody>
      </p:sp>
    </p:spTree>
    <p:extLst>
      <p:ext uri="{BB962C8B-B14F-4D97-AF65-F5344CB8AC3E}">
        <p14:creationId xmlns:p14="http://schemas.microsoft.com/office/powerpoint/2010/main" val="3041723023"/>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30000">
              <a:schemeClr val="lt1"/>
            </a:gs>
            <a:gs pos="100000">
              <a:schemeClr val="lt2"/>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20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600264"/>
            <a:ext cx="8229600" cy="4967599"/>
          </a:xfrm>
          <a:prstGeom prst="rect">
            <a:avLst/>
          </a:prstGeom>
          <a:noFill/>
          <a:ln>
            <a:noFill/>
          </a:ln>
        </p:spPr>
        <p:txBody>
          <a:bodyPr lIns="91425" tIns="91425" rIns="91425" bIns="91425" anchor="t" anchorCtr="0"/>
          <a:lstStyle>
            <a:lvl1pPr>
              <a:spcBef>
                <a:spcPts val="600"/>
              </a:spcBef>
              <a:buSzPct val="100000"/>
              <a:defRPr sz="3000"/>
            </a:lvl1pPr>
            <a:lvl2pPr>
              <a:spcBef>
                <a:spcPts val="480"/>
              </a:spcBef>
              <a:buSzPct val="100000"/>
              <a:defRPr sz="2400"/>
            </a:lvl2pPr>
            <a:lvl3pPr>
              <a:spcBef>
                <a:spcPts val="480"/>
              </a:spcBef>
              <a:buSzPct val="100000"/>
              <a:defRPr sz="2400"/>
            </a:lvl3pPr>
            <a:lvl4pPr>
              <a:spcBef>
                <a:spcPts val="360"/>
              </a:spcBef>
              <a:buSzPct val="100000"/>
              <a:defRPr sz="1800"/>
            </a:lvl4pPr>
            <a:lvl5pPr>
              <a:spcBef>
                <a:spcPts val="360"/>
              </a:spcBef>
              <a:buSzPct val="100000"/>
              <a:defRPr sz="1800"/>
            </a:lvl5pPr>
            <a:lvl6pPr>
              <a:spcBef>
                <a:spcPts val="360"/>
              </a:spcBef>
              <a:buSzPct val="100000"/>
              <a:defRPr sz="1800"/>
            </a:lvl6pPr>
            <a:lvl7pPr>
              <a:spcBef>
                <a:spcPts val="360"/>
              </a:spcBef>
              <a:buSzPct val="100000"/>
              <a:defRPr sz="1800"/>
            </a:lvl7pPr>
            <a:lvl8pPr>
              <a:spcBef>
                <a:spcPts val="360"/>
              </a:spcBef>
              <a:buSzPct val="100000"/>
              <a:defRPr sz="1800"/>
            </a:lvl8pPr>
            <a:lvl9pPr>
              <a:spcBef>
                <a:spcPts val="360"/>
              </a:spcBef>
              <a:buSzPct val="100000"/>
              <a:defRPr sz="1800"/>
            </a:lvl9pPr>
          </a:lstStyle>
          <a:p>
            <a:endParaRPr/>
          </a:p>
        </p:txBody>
      </p:sp>
      <p:sp>
        <p:nvSpPr>
          <p:cNvPr id="7" name="Shape 7"/>
          <p:cNvSpPr txBox="1">
            <a:spLocks noGrp="1"/>
          </p:cNvSpPr>
          <p:nvPr>
            <p:ph type="sldNum" idx="12"/>
          </p:nvPr>
        </p:nvSpPr>
        <p:spPr>
          <a:xfrm>
            <a:off x="8556894" y="6333133"/>
            <a:ext cx="548699" cy="524800"/>
          </a:xfrm>
          <a:prstGeom prst="rect">
            <a:avLst/>
          </a:prstGeom>
          <a:noFill/>
          <a:ln>
            <a:noFill/>
          </a:ln>
        </p:spPr>
        <p:txBody>
          <a:bodyPr lIns="91425" tIns="91425" rIns="91425" bIns="91425" anchor="ctr" anchorCtr="0">
            <a:noAutofit/>
          </a:bodyPr>
          <a:lstStyle/>
          <a:p>
            <a:pPr algn="r"/>
            <a:fld id="{00000000-1234-1234-1234-123412341234}" type="slidenum">
              <a:rPr lang="en" sz="1300" kern="0">
                <a:solidFill>
                  <a:srgbClr val="000000"/>
                </a:solidFill>
                <a:cs typeface="Arial"/>
                <a:sym typeface="Arial"/>
                <a:rtl val="0"/>
              </a:rPr>
              <a:pPr algn="r"/>
              <a:t>‹#›</a:t>
            </a:fld>
            <a:endParaRPr lang="en" sz="1300" kern="0">
              <a:solidFill>
                <a:srgbClr val="000000"/>
              </a:solidFill>
              <a:cs typeface="Arial"/>
              <a:sym typeface="Arial"/>
              <a:rtl val="0"/>
            </a:endParaRPr>
          </a:p>
        </p:txBody>
      </p:sp>
    </p:spTree>
    <p:extLst>
      <p:ext uri="{BB962C8B-B14F-4D97-AF65-F5344CB8AC3E}">
        <p14:creationId xmlns:p14="http://schemas.microsoft.com/office/powerpoint/2010/main" val="656057401"/>
      </p:ext>
    </p:extLst>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30000">
              <a:schemeClr val="lt1"/>
            </a:gs>
            <a:gs pos="100000">
              <a:schemeClr val="lt2"/>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20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600264"/>
            <a:ext cx="8229600" cy="4967599"/>
          </a:xfrm>
          <a:prstGeom prst="rect">
            <a:avLst/>
          </a:prstGeom>
          <a:noFill/>
          <a:ln>
            <a:noFill/>
          </a:ln>
        </p:spPr>
        <p:txBody>
          <a:bodyPr lIns="91425" tIns="91425" rIns="91425" bIns="91425" anchor="t" anchorCtr="0"/>
          <a:lstStyle>
            <a:lvl1pPr>
              <a:spcBef>
                <a:spcPts val="600"/>
              </a:spcBef>
              <a:buSzPct val="100000"/>
              <a:defRPr sz="3000"/>
            </a:lvl1pPr>
            <a:lvl2pPr>
              <a:spcBef>
                <a:spcPts val="480"/>
              </a:spcBef>
              <a:buSzPct val="100000"/>
              <a:defRPr sz="2400"/>
            </a:lvl2pPr>
            <a:lvl3pPr>
              <a:spcBef>
                <a:spcPts val="480"/>
              </a:spcBef>
              <a:buSzPct val="100000"/>
              <a:defRPr sz="2400"/>
            </a:lvl3pPr>
            <a:lvl4pPr>
              <a:spcBef>
                <a:spcPts val="360"/>
              </a:spcBef>
              <a:buSzPct val="100000"/>
              <a:defRPr sz="1800"/>
            </a:lvl4pPr>
            <a:lvl5pPr>
              <a:spcBef>
                <a:spcPts val="360"/>
              </a:spcBef>
              <a:buSzPct val="100000"/>
              <a:defRPr sz="1800"/>
            </a:lvl5pPr>
            <a:lvl6pPr>
              <a:spcBef>
                <a:spcPts val="360"/>
              </a:spcBef>
              <a:buSzPct val="100000"/>
              <a:defRPr sz="1800"/>
            </a:lvl6pPr>
            <a:lvl7pPr>
              <a:spcBef>
                <a:spcPts val="360"/>
              </a:spcBef>
              <a:buSzPct val="100000"/>
              <a:defRPr sz="1800"/>
            </a:lvl7pPr>
            <a:lvl8pPr>
              <a:spcBef>
                <a:spcPts val="360"/>
              </a:spcBef>
              <a:buSzPct val="100000"/>
              <a:defRPr sz="1800"/>
            </a:lvl8pPr>
            <a:lvl9pPr>
              <a:spcBef>
                <a:spcPts val="360"/>
              </a:spcBef>
              <a:buSzPct val="100000"/>
              <a:defRPr sz="1800"/>
            </a:lvl9pPr>
          </a:lstStyle>
          <a:p>
            <a:endParaRPr/>
          </a:p>
        </p:txBody>
      </p:sp>
      <p:sp>
        <p:nvSpPr>
          <p:cNvPr id="7" name="Shape 7"/>
          <p:cNvSpPr txBox="1">
            <a:spLocks noGrp="1"/>
          </p:cNvSpPr>
          <p:nvPr>
            <p:ph type="sldNum" idx="12"/>
          </p:nvPr>
        </p:nvSpPr>
        <p:spPr>
          <a:xfrm>
            <a:off x="8556888" y="6333133"/>
            <a:ext cx="548699" cy="524800"/>
          </a:xfrm>
          <a:prstGeom prst="rect">
            <a:avLst/>
          </a:prstGeom>
          <a:noFill/>
          <a:ln>
            <a:noFill/>
          </a:ln>
        </p:spPr>
        <p:txBody>
          <a:bodyPr lIns="91425" tIns="91425" rIns="91425" bIns="91425" anchor="ctr" anchorCtr="0">
            <a:noAutofit/>
          </a:bodyPr>
          <a:lstStyle/>
          <a:p>
            <a:pPr algn="r"/>
            <a:fld id="{00000000-1234-1234-1234-123412341234}" type="slidenum">
              <a:rPr lang="en" sz="1300" kern="0">
                <a:solidFill>
                  <a:srgbClr val="000000"/>
                </a:solidFill>
                <a:cs typeface="Arial"/>
                <a:sym typeface="Arial"/>
                <a:rtl val="0"/>
              </a:rPr>
              <a:pPr algn="r"/>
              <a:t>‹#›</a:t>
            </a:fld>
            <a:endParaRPr lang="en" sz="1300" kern="0">
              <a:solidFill>
                <a:srgbClr val="000000"/>
              </a:solidFill>
              <a:cs typeface="Arial"/>
              <a:sym typeface="Arial"/>
              <a:rtl val="0"/>
            </a:endParaRPr>
          </a:p>
        </p:txBody>
      </p:sp>
    </p:spTree>
    <p:extLst>
      <p:ext uri="{BB962C8B-B14F-4D97-AF65-F5344CB8AC3E}">
        <p14:creationId xmlns:p14="http://schemas.microsoft.com/office/powerpoint/2010/main" val="1327921808"/>
      </p:ext>
    </p:extLst>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30000">
              <a:schemeClr val="lt1"/>
            </a:gs>
            <a:gs pos="100000">
              <a:schemeClr val="lt2"/>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20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600259"/>
            <a:ext cx="8229600" cy="4967599"/>
          </a:xfrm>
          <a:prstGeom prst="rect">
            <a:avLst/>
          </a:prstGeom>
          <a:noFill/>
          <a:ln>
            <a:noFill/>
          </a:ln>
        </p:spPr>
        <p:txBody>
          <a:bodyPr lIns="91425" tIns="91425" rIns="91425" bIns="91425" anchor="t" anchorCtr="0"/>
          <a:lstStyle>
            <a:lvl1pPr>
              <a:spcBef>
                <a:spcPts val="600"/>
              </a:spcBef>
              <a:buSzPct val="100000"/>
              <a:defRPr sz="3000"/>
            </a:lvl1pPr>
            <a:lvl2pPr>
              <a:spcBef>
                <a:spcPts val="480"/>
              </a:spcBef>
              <a:buSzPct val="100000"/>
              <a:defRPr sz="2400"/>
            </a:lvl2pPr>
            <a:lvl3pPr>
              <a:spcBef>
                <a:spcPts val="480"/>
              </a:spcBef>
              <a:buSzPct val="100000"/>
              <a:defRPr sz="2400"/>
            </a:lvl3pPr>
            <a:lvl4pPr>
              <a:spcBef>
                <a:spcPts val="360"/>
              </a:spcBef>
              <a:buSzPct val="100000"/>
              <a:defRPr sz="1800"/>
            </a:lvl4pPr>
            <a:lvl5pPr>
              <a:spcBef>
                <a:spcPts val="360"/>
              </a:spcBef>
              <a:buSzPct val="100000"/>
              <a:defRPr sz="1800"/>
            </a:lvl5pPr>
            <a:lvl6pPr>
              <a:spcBef>
                <a:spcPts val="360"/>
              </a:spcBef>
              <a:buSzPct val="100000"/>
              <a:defRPr sz="1800"/>
            </a:lvl6pPr>
            <a:lvl7pPr>
              <a:spcBef>
                <a:spcPts val="360"/>
              </a:spcBef>
              <a:buSzPct val="100000"/>
              <a:defRPr sz="1800"/>
            </a:lvl7pPr>
            <a:lvl8pPr>
              <a:spcBef>
                <a:spcPts val="360"/>
              </a:spcBef>
              <a:buSzPct val="100000"/>
              <a:defRPr sz="1800"/>
            </a:lvl8pPr>
            <a:lvl9pPr>
              <a:spcBef>
                <a:spcPts val="360"/>
              </a:spcBef>
              <a:buSzPct val="100000"/>
              <a:defRPr sz="1800"/>
            </a:lvl9pPr>
          </a:lstStyle>
          <a:p>
            <a:endParaRPr/>
          </a:p>
        </p:txBody>
      </p:sp>
      <p:sp>
        <p:nvSpPr>
          <p:cNvPr id="7" name="Shape 7"/>
          <p:cNvSpPr txBox="1">
            <a:spLocks noGrp="1"/>
          </p:cNvSpPr>
          <p:nvPr>
            <p:ph type="sldNum" idx="12"/>
          </p:nvPr>
        </p:nvSpPr>
        <p:spPr>
          <a:xfrm>
            <a:off x="8556880" y="6333133"/>
            <a:ext cx="548699" cy="524800"/>
          </a:xfrm>
          <a:prstGeom prst="rect">
            <a:avLst/>
          </a:prstGeom>
          <a:noFill/>
          <a:ln>
            <a:noFill/>
          </a:ln>
        </p:spPr>
        <p:txBody>
          <a:bodyPr lIns="91425" tIns="91425" rIns="91425" bIns="91425" anchor="ctr" anchorCtr="0">
            <a:noAutofit/>
          </a:bodyPr>
          <a:lstStyle/>
          <a:p>
            <a:pPr algn="r"/>
            <a:fld id="{00000000-1234-1234-1234-123412341234}" type="slidenum">
              <a:rPr lang="en" sz="1300" kern="0">
                <a:solidFill>
                  <a:srgbClr val="000000"/>
                </a:solidFill>
                <a:cs typeface="Arial"/>
                <a:sym typeface="Arial"/>
                <a:rtl val="0"/>
              </a:rPr>
              <a:pPr algn="r"/>
              <a:t>‹#›</a:t>
            </a:fld>
            <a:endParaRPr lang="en" sz="1300" kern="0">
              <a:solidFill>
                <a:srgbClr val="000000"/>
              </a:solidFill>
              <a:cs typeface="Arial"/>
              <a:sym typeface="Arial"/>
              <a:rtl val="0"/>
            </a:endParaRPr>
          </a:p>
        </p:txBody>
      </p:sp>
    </p:spTree>
    <p:extLst>
      <p:ext uri="{BB962C8B-B14F-4D97-AF65-F5344CB8AC3E}">
        <p14:creationId xmlns:p14="http://schemas.microsoft.com/office/powerpoint/2010/main" val="2520541719"/>
      </p:ext>
    </p:extLst>
  </p:cSld>
  <p:clrMap bg1="lt1" tx1="dk1" bg2="dk2" tx2="lt2" accent1="accent1" accent2="accent2" accent3="accent3" accent4="accent4" accent5="accent5" accent6="accent6" hlink="hlink" folHlink="folHlink"/>
  <p:sldLayoutIdLst>
    <p:sldLayoutId id="2147483682" r:id="rId1"/>
    <p:sldLayoutId id="2147483684" r:id="rId2"/>
    <p:sldLayoutId id="2147483685" r:id="rId3"/>
    <p:sldLayoutId id="2147483686" r:id="rId4"/>
    <p:sldLayoutId id="2147483687" r:id="rId5"/>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30000">
              <a:schemeClr val="lt1"/>
            </a:gs>
            <a:gs pos="100000">
              <a:schemeClr val="lt2"/>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20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600253"/>
            <a:ext cx="8229600" cy="4967599"/>
          </a:xfrm>
          <a:prstGeom prst="rect">
            <a:avLst/>
          </a:prstGeom>
          <a:noFill/>
          <a:ln>
            <a:noFill/>
          </a:ln>
        </p:spPr>
        <p:txBody>
          <a:bodyPr lIns="91425" tIns="91425" rIns="91425" bIns="91425" anchor="t" anchorCtr="0"/>
          <a:lstStyle>
            <a:lvl1pPr>
              <a:spcBef>
                <a:spcPts val="600"/>
              </a:spcBef>
              <a:buSzPct val="100000"/>
              <a:defRPr sz="3000"/>
            </a:lvl1pPr>
            <a:lvl2pPr>
              <a:spcBef>
                <a:spcPts val="480"/>
              </a:spcBef>
              <a:buSzPct val="100000"/>
              <a:defRPr sz="2400"/>
            </a:lvl2pPr>
            <a:lvl3pPr>
              <a:spcBef>
                <a:spcPts val="480"/>
              </a:spcBef>
              <a:buSzPct val="100000"/>
              <a:defRPr sz="2400"/>
            </a:lvl3pPr>
            <a:lvl4pPr>
              <a:spcBef>
                <a:spcPts val="360"/>
              </a:spcBef>
              <a:buSzPct val="100000"/>
              <a:defRPr sz="1800"/>
            </a:lvl4pPr>
            <a:lvl5pPr>
              <a:spcBef>
                <a:spcPts val="360"/>
              </a:spcBef>
              <a:buSzPct val="100000"/>
              <a:defRPr sz="1800"/>
            </a:lvl5pPr>
            <a:lvl6pPr>
              <a:spcBef>
                <a:spcPts val="360"/>
              </a:spcBef>
              <a:buSzPct val="100000"/>
              <a:defRPr sz="1800"/>
            </a:lvl6pPr>
            <a:lvl7pPr>
              <a:spcBef>
                <a:spcPts val="360"/>
              </a:spcBef>
              <a:buSzPct val="100000"/>
              <a:defRPr sz="1800"/>
            </a:lvl7pPr>
            <a:lvl8pPr>
              <a:spcBef>
                <a:spcPts val="360"/>
              </a:spcBef>
              <a:buSzPct val="100000"/>
              <a:defRPr sz="1800"/>
            </a:lvl8pPr>
            <a:lvl9pPr>
              <a:spcBef>
                <a:spcPts val="360"/>
              </a:spcBef>
              <a:buSzPct val="100000"/>
              <a:defRPr sz="1800"/>
            </a:lvl9pPr>
          </a:lstStyle>
          <a:p>
            <a:endParaRPr/>
          </a:p>
        </p:txBody>
      </p:sp>
      <p:sp>
        <p:nvSpPr>
          <p:cNvPr id="7" name="Shape 7"/>
          <p:cNvSpPr txBox="1">
            <a:spLocks noGrp="1"/>
          </p:cNvSpPr>
          <p:nvPr>
            <p:ph type="sldNum" idx="12"/>
          </p:nvPr>
        </p:nvSpPr>
        <p:spPr>
          <a:xfrm>
            <a:off x="8556870" y="6333133"/>
            <a:ext cx="548699" cy="524800"/>
          </a:xfrm>
          <a:prstGeom prst="rect">
            <a:avLst/>
          </a:prstGeom>
          <a:noFill/>
          <a:ln>
            <a:noFill/>
          </a:ln>
        </p:spPr>
        <p:txBody>
          <a:bodyPr lIns="91425" tIns="91425" rIns="91425" bIns="91425" anchor="ctr" anchorCtr="0">
            <a:noAutofit/>
          </a:bodyPr>
          <a:lstStyle/>
          <a:p>
            <a:pPr algn="r"/>
            <a:fld id="{00000000-1234-1234-1234-123412341234}" type="slidenum">
              <a:rPr lang="en" sz="1300" kern="0">
                <a:solidFill>
                  <a:srgbClr val="000000"/>
                </a:solidFill>
                <a:cs typeface="Arial"/>
                <a:sym typeface="Arial"/>
                <a:rtl val="0"/>
              </a:rPr>
              <a:pPr algn="r"/>
              <a:t>‹#›</a:t>
            </a:fld>
            <a:endParaRPr lang="en" sz="1300" kern="0">
              <a:solidFill>
                <a:srgbClr val="000000"/>
              </a:solidFill>
              <a:cs typeface="Arial"/>
              <a:sym typeface="Arial"/>
              <a:rtl val="0"/>
            </a:endParaRPr>
          </a:p>
        </p:txBody>
      </p:sp>
    </p:spTree>
    <p:extLst>
      <p:ext uri="{BB962C8B-B14F-4D97-AF65-F5344CB8AC3E}">
        <p14:creationId xmlns:p14="http://schemas.microsoft.com/office/powerpoint/2010/main" val="3287807012"/>
      </p:ext>
    </p:extLst>
  </p:cSld>
  <p:clrMap bg1="lt1" tx1="dk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30000">
              <a:schemeClr val="lt1"/>
            </a:gs>
            <a:gs pos="100000">
              <a:schemeClr val="lt2"/>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20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600244"/>
            <a:ext cx="8229600" cy="4967599"/>
          </a:xfrm>
          <a:prstGeom prst="rect">
            <a:avLst/>
          </a:prstGeom>
          <a:noFill/>
          <a:ln>
            <a:noFill/>
          </a:ln>
        </p:spPr>
        <p:txBody>
          <a:bodyPr lIns="91425" tIns="91425" rIns="91425" bIns="91425" anchor="t" anchorCtr="0"/>
          <a:lstStyle>
            <a:lvl1pPr>
              <a:spcBef>
                <a:spcPts val="600"/>
              </a:spcBef>
              <a:buSzPct val="100000"/>
              <a:defRPr sz="3000"/>
            </a:lvl1pPr>
            <a:lvl2pPr>
              <a:spcBef>
                <a:spcPts val="480"/>
              </a:spcBef>
              <a:buSzPct val="100000"/>
              <a:defRPr sz="2400"/>
            </a:lvl2pPr>
            <a:lvl3pPr>
              <a:spcBef>
                <a:spcPts val="480"/>
              </a:spcBef>
              <a:buSzPct val="100000"/>
              <a:defRPr sz="2400"/>
            </a:lvl3pPr>
            <a:lvl4pPr>
              <a:spcBef>
                <a:spcPts val="360"/>
              </a:spcBef>
              <a:buSzPct val="100000"/>
              <a:defRPr sz="1800"/>
            </a:lvl4pPr>
            <a:lvl5pPr>
              <a:spcBef>
                <a:spcPts val="360"/>
              </a:spcBef>
              <a:buSzPct val="100000"/>
              <a:defRPr sz="1800"/>
            </a:lvl5pPr>
            <a:lvl6pPr>
              <a:spcBef>
                <a:spcPts val="360"/>
              </a:spcBef>
              <a:buSzPct val="100000"/>
              <a:defRPr sz="1800"/>
            </a:lvl6pPr>
            <a:lvl7pPr>
              <a:spcBef>
                <a:spcPts val="360"/>
              </a:spcBef>
              <a:buSzPct val="100000"/>
              <a:defRPr sz="1800"/>
            </a:lvl7pPr>
            <a:lvl8pPr>
              <a:spcBef>
                <a:spcPts val="360"/>
              </a:spcBef>
              <a:buSzPct val="100000"/>
              <a:defRPr sz="1800"/>
            </a:lvl8pPr>
            <a:lvl9pPr>
              <a:spcBef>
                <a:spcPts val="360"/>
              </a:spcBef>
              <a:buSzPct val="100000"/>
              <a:defRPr sz="1800"/>
            </a:lvl9pPr>
          </a:lstStyle>
          <a:p>
            <a:endParaRPr/>
          </a:p>
        </p:txBody>
      </p:sp>
      <p:sp>
        <p:nvSpPr>
          <p:cNvPr id="7" name="Shape 7"/>
          <p:cNvSpPr txBox="1">
            <a:spLocks noGrp="1"/>
          </p:cNvSpPr>
          <p:nvPr>
            <p:ph type="sldNum" idx="12"/>
          </p:nvPr>
        </p:nvSpPr>
        <p:spPr>
          <a:xfrm>
            <a:off x="8556858" y="6333133"/>
            <a:ext cx="548699" cy="524800"/>
          </a:xfrm>
          <a:prstGeom prst="rect">
            <a:avLst/>
          </a:prstGeom>
          <a:noFill/>
          <a:ln>
            <a:noFill/>
          </a:ln>
        </p:spPr>
        <p:txBody>
          <a:bodyPr lIns="91425" tIns="91425" rIns="91425" bIns="91425" anchor="ctr" anchorCtr="0">
            <a:noAutofit/>
          </a:bodyPr>
          <a:lstStyle/>
          <a:p>
            <a:pPr algn="r"/>
            <a:fld id="{00000000-1234-1234-1234-123412341234}" type="slidenum">
              <a:rPr lang="en" sz="1300" kern="0">
                <a:solidFill>
                  <a:srgbClr val="000000"/>
                </a:solidFill>
                <a:cs typeface="Arial"/>
                <a:sym typeface="Arial"/>
                <a:rtl val="0"/>
              </a:rPr>
              <a:pPr algn="r"/>
              <a:t>‹#›</a:t>
            </a:fld>
            <a:endParaRPr lang="en" sz="1300" kern="0">
              <a:solidFill>
                <a:srgbClr val="000000"/>
              </a:solidFill>
              <a:cs typeface="Arial"/>
              <a:sym typeface="Arial"/>
              <a:rtl val="0"/>
            </a:endParaRPr>
          </a:p>
        </p:txBody>
      </p:sp>
    </p:spTree>
    <p:extLst>
      <p:ext uri="{BB962C8B-B14F-4D97-AF65-F5344CB8AC3E}">
        <p14:creationId xmlns:p14="http://schemas.microsoft.com/office/powerpoint/2010/main" val="1094007731"/>
      </p:ext>
    </p:extLst>
  </p:cSld>
  <p:clrMap bg1="lt1" tx1="dk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30000">
              <a:schemeClr val="lt1"/>
            </a:gs>
            <a:gs pos="100000">
              <a:schemeClr val="lt2"/>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20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600235"/>
            <a:ext cx="8229600" cy="4967599"/>
          </a:xfrm>
          <a:prstGeom prst="rect">
            <a:avLst/>
          </a:prstGeom>
          <a:noFill/>
          <a:ln>
            <a:noFill/>
          </a:ln>
        </p:spPr>
        <p:txBody>
          <a:bodyPr lIns="91425" tIns="91425" rIns="91425" bIns="91425" anchor="t" anchorCtr="0"/>
          <a:lstStyle>
            <a:lvl1pPr>
              <a:spcBef>
                <a:spcPts val="600"/>
              </a:spcBef>
              <a:buSzPct val="100000"/>
              <a:defRPr sz="3000"/>
            </a:lvl1pPr>
            <a:lvl2pPr>
              <a:spcBef>
                <a:spcPts val="480"/>
              </a:spcBef>
              <a:buSzPct val="100000"/>
              <a:defRPr sz="2400"/>
            </a:lvl2pPr>
            <a:lvl3pPr>
              <a:spcBef>
                <a:spcPts val="480"/>
              </a:spcBef>
              <a:buSzPct val="100000"/>
              <a:defRPr sz="2400"/>
            </a:lvl3pPr>
            <a:lvl4pPr>
              <a:spcBef>
                <a:spcPts val="360"/>
              </a:spcBef>
              <a:buSzPct val="100000"/>
              <a:defRPr sz="1800"/>
            </a:lvl4pPr>
            <a:lvl5pPr>
              <a:spcBef>
                <a:spcPts val="360"/>
              </a:spcBef>
              <a:buSzPct val="100000"/>
              <a:defRPr sz="1800"/>
            </a:lvl5pPr>
            <a:lvl6pPr>
              <a:spcBef>
                <a:spcPts val="360"/>
              </a:spcBef>
              <a:buSzPct val="100000"/>
              <a:defRPr sz="1800"/>
            </a:lvl6pPr>
            <a:lvl7pPr>
              <a:spcBef>
                <a:spcPts val="360"/>
              </a:spcBef>
              <a:buSzPct val="100000"/>
              <a:defRPr sz="1800"/>
            </a:lvl7pPr>
            <a:lvl8pPr>
              <a:spcBef>
                <a:spcPts val="360"/>
              </a:spcBef>
              <a:buSzPct val="100000"/>
              <a:defRPr sz="1800"/>
            </a:lvl8pPr>
            <a:lvl9pPr>
              <a:spcBef>
                <a:spcPts val="360"/>
              </a:spcBef>
              <a:buSzPct val="100000"/>
              <a:defRPr sz="1800"/>
            </a:lvl9pPr>
          </a:lstStyle>
          <a:p>
            <a:endParaRPr/>
          </a:p>
        </p:txBody>
      </p:sp>
      <p:sp>
        <p:nvSpPr>
          <p:cNvPr id="7" name="Shape 7"/>
          <p:cNvSpPr txBox="1">
            <a:spLocks noGrp="1"/>
          </p:cNvSpPr>
          <p:nvPr>
            <p:ph type="sldNum" idx="12"/>
          </p:nvPr>
        </p:nvSpPr>
        <p:spPr>
          <a:xfrm>
            <a:off x="8556844" y="6333133"/>
            <a:ext cx="548699" cy="524800"/>
          </a:xfrm>
          <a:prstGeom prst="rect">
            <a:avLst/>
          </a:prstGeom>
          <a:noFill/>
          <a:ln>
            <a:noFill/>
          </a:ln>
        </p:spPr>
        <p:txBody>
          <a:bodyPr lIns="91425" tIns="91425" rIns="91425" bIns="91425" anchor="ctr" anchorCtr="0">
            <a:noAutofit/>
          </a:bodyPr>
          <a:lstStyle/>
          <a:p>
            <a:pPr algn="r"/>
            <a:fld id="{00000000-1234-1234-1234-123412341234}" type="slidenum">
              <a:rPr lang="en" sz="1300" kern="0">
                <a:solidFill>
                  <a:srgbClr val="000000"/>
                </a:solidFill>
                <a:cs typeface="Arial"/>
                <a:sym typeface="Arial"/>
                <a:rtl val="0"/>
              </a:rPr>
              <a:pPr algn="r"/>
              <a:t>‹#›</a:t>
            </a:fld>
            <a:endParaRPr lang="en" sz="1300" kern="0">
              <a:solidFill>
                <a:srgbClr val="000000"/>
              </a:solidFill>
              <a:cs typeface="Arial"/>
              <a:sym typeface="Arial"/>
              <a:rtl val="0"/>
            </a:endParaRPr>
          </a:p>
        </p:txBody>
      </p:sp>
    </p:spTree>
    <p:extLst>
      <p:ext uri="{BB962C8B-B14F-4D97-AF65-F5344CB8AC3E}">
        <p14:creationId xmlns:p14="http://schemas.microsoft.com/office/powerpoint/2010/main" val="2319839175"/>
      </p:ext>
    </p:extLst>
  </p:cSld>
  <p:clrMap bg1="lt1" tx1="dk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30000">
              <a:schemeClr val="lt1"/>
            </a:gs>
            <a:gs pos="100000">
              <a:schemeClr val="lt2"/>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20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600224"/>
            <a:ext cx="8229600" cy="4967599"/>
          </a:xfrm>
          <a:prstGeom prst="rect">
            <a:avLst/>
          </a:prstGeom>
          <a:noFill/>
          <a:ln>
            <a:noFill/>
          </a:ln>
        </p:spPr>
        <p:txBody>
          <a:bodyPr lIns="91425" tIns="91425" rIns="91425" bIns="91425" anchor="t" anchorCtr="0"/>
          <a:lstStyle>
            <a:lvl1pPr>
              <a:spcBef>
                <a:spcPts val="600"/>
              </a:spcBef>
              <a:buSzPct val="100000"/>
              <a:defRPr sz="3000"/>
            </a:lvl1pPr>
            <a:lvl2pPr>
              <a:spcBef>
                <a:spcPts val="480"/>
              </a:spcBef>
              <a:buSzPct val="100000"/>
              <a:defRPr sz="2400"/>
            </a:lvl2pPr>
            <a:lvl3pPr>
              <a:spcBef>
                <a:spcPts val="480"/>
              </a:spcBef>
              <a:buSzPct val="100000"/>
              <a:defRPr sz="2400"/>
            </a:lvl3pPr>
            <a:lvl4pPr>
              <a:spcBef>
                <a:spcPts val="360"/>
              </a:spcBef>
              <a:buSzPct val="100000"/>
              <a:defRPr sz="1800"/>
            </a:lvl4pPr>
            <a:lvl5pPr>
              <a:spcBef>
                <a:spcPts val="360"/>
              </a:spcBef>
              <a:buSzPct val="100000"/>
              <a:defRPr sz="1800"/>
            </a:lvl5pPr>
            <a:lvl6pPr>
              <a:spcBef>
                <a:spcPts val="360"/>
              </a:spcBef>
              <a:buSzPct val="100000"/>
              <a:defRPr sz="1800"/>
            </a:lvl6pPr>
            <a:lvl7pPr>
              <a:spcBef>
                <a:spcPts val="360"/>
              </a:spcBef>
              <a:buSzPct val="100000"/>
              <a:defRPr sz="1800"/>
            </a:lvl7pPr>
            <a:lvl8pPr>
              <a:spcBef>
                <a:spcPts val="360"/>
              </a:spcBef>
              <a:buSzPct val="100000"/>
              <a:defRPr sz="1800"/>
            </a:lvl8pPr>
            <a:lvl9pPr>
              <a:spcBef>
                <a:spcPts val="360"/>
              </a:spcBef>
              <a:buSzPct val="100000"/>
              <a:defRPr sz="1800"/>
            </a:lvl9pPr>
          </a:lstStyle>
          <a:p>
            <a:endParaRPr/>
          </a:p>
        </p:txBody>
      </p:sp>
      <p:sp>
        <p:nvSpPr>
          <p:cNvPr id="7" name="Shape 7"/>
          <p:cNvSpPr txBox="1">
            <a:spLocks noGrp="1"/>
          </p:cNvSpPr>
          <p:nvPr>
            <p:ph type="sldNum" idx="12"/>
          </p:nvPr>
        </p:nvSpPr>
        <p:spPr>
          <a:xfrm>
            <a:off x="8556828" y="6333133"/>
            <a:ext cx="548699" cy="524800"/>
          </a:xfrm>
          <a:prstGeom prst="rect">
            <a:avLst/>
          </a:prstGeom>
          <a:noFill/>
          <a:ln>
            <a:noFill/>
          </a:ln>
        </p:spPr>
        <p:txBody>
          <a:bodyPr lIns="91425" tIns="91425" rIns="91425" bIns="91425" anchor="ctr" anchorCtr="0">
            <a:noAutofit/>
          </a:bodyPr>
          <a:lstStyle/>
          <a:p>
            <a:pPr algn="r"/>
            <a:fld id="{00000000-1234-1234-1234-123412341234}" type="slidenum">
              <a:rPr lang="en" sz="1300" kern="0">
                <a:solidFill>
                  <a:srgbClr val="000000"/>
                </a:solidFill>
                <a:cs typeface="Arial"/>
                <a:sym typeface="Arial"/>
                <a:rtl val="0"/>
              </a:rPr>
              <a:pPr algn="r"/>
              <a:t>‹#›</a:t>
            </a:fld>
            <a:endParaRPr lang="en" sz="1300" kern="0">
              <a:solidFill>
                <a:srgbClr val="000000"/>
              </a:solidFill>
              <a:cs typeface="Arial"/>
              <a:sym typeface="Arial"/>
              <a:rtl val="0"/>
            </a:endParaRPr>
          </a:p>
        </p:txBody>
      </p:sp>
    </p:spTree>
    <p:extLst>
      <p:ext uri="{BB962C8B-B14F-4D97-AF65-F5344CB8AC3E}">
        <p14:creationId xmlns:p14="http://schemas.microsoft.com/office/powerpoint/2010/main" val="3384245896"/>
      </p:ext>
    </p:extLst>
  </p:cSld>
  <p:clrMap bg1="lt1" tx1="dk1" bg2="dk2" tx2="lt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30000">
              <a:schemeClr val="lt1"/>
            </a:gs>
            <a:gs pos="100000">
              <a:schemeClr val="lt2"/>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20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600213"/>
            <a:ext cx="8229600" cy="4967599"/>
          </a:xfrm>
          <a:prstGeom prst="rect">
            <a:avLst/>
          </a:prstGeom>
          <a:noFill/>
          <a:ln>
            <a:noFill/>
          </a:ln>
        </p:spPr>
        <p:txBody>
          <a:bodyPr lIns="91425" tIns="91425" rIns="91425" bIns="91425" anchor="t" anchorCtr="0"/>
          <a:lstStyle>
            <a:lvl1pPr>
              <a:spcBef>
                <a:spcPts val="600"/>
              </a:spcBef>
              <a:buSzPct val="100000"/>
              <a:defRPr sz="3000"/>
            </a:lvl1pPr>
            <a:lvl2pPr>
              <a:spcBef>
                <a:spcPts val="480"/>
              </a:spcBef>
              <a:buSzPct val="100000"/>
              <a:defRPr sz="2400"/>
            </a:lvl2pPr>
            <a:lvl3pPr>
              <a:spcBef>
                <a:spcPts val="480"/>
              </a:spcBef>
              <a:buSzPct val="100000"/>
              <a:defRPr sz="2400"/>
            </a:lvl3pPr>
            <a:lvl4pPr>
              <a:spcBef>
                <a:spcPts val="360"/>
              </a:spcBef>
              <a:buSzPct val="100000"/>
              <a:defRPr sz="1800"/>
            </a:lvl4pPr>
            <a:lvl5pPr>
              <a:spcBef>
                <a:spcPts val="360"/>
              </a:spcBef>
              <a:buSzPct val="100000"/>
              <a:defRPr sz="1800"/>
            </a:lvl5pPr>
            <a:lvl6pPr>
              <a:spcBef>
                <a:spcPts val="360"/>
              </a:spcBef>
              <a:buSzPct val="100000"/>
              <a:defRPr sz="1800"/>
            </a:lvl6pPr>
            <a:lvl7pPr>
              <a:spcBef>
                <a:spcPts val="360"/>
              </a:spcBef>
              <a:buSzPct val="100000"/>
              <a:defRPr sz="1800"/>
            </a:lvl7pPr>
            <a:lvl8pPr>
              <a:spcBef>
                <a:spcPts val="360"/>
              </a:spcBef>
              <a:buSzPct val="100000"/>
              <a:defRPr sz="1800"/>
            </a:lvl8pPr>
            <a:lvl9pPr>
              <a:spcBef>
                <a:spcPts val="360"/>
              </a:spcBef>
              <a:buSzPct val="100000"/>
              <a:defRPr sz="1800"/>
            </a:lvl9pPr>
          </a:lstStyle>
          <a:p>
            <a:endParaRPr/>
          </a:p>
        </p:txBody>
      </p:sp>
      <p:sp>
        <p:nvSpPr>
          <p:cNvPr id="7" name="Shape 7"/>
          <p:cNvSpPr txBox="1">
            <a:spLocks noGrp="1"/>
          </p:cNvSpPr>
          <p:nvPr>
            <p:ph type="sldNum" idx="12"/>
          </p:nvPr>
        </p:nvSpPr>
        <p:spPr>
          <a:xfrm>
            <a:off x="8556810" y="6333133"/>
            <a:ext cx="548699" cy="524800"/>
          </a:xfrm>
          <a:prstGeom prst="rect">
            <a:avLst/>
          </a:prstGeom>
          <a:noFill/>
          <a:ln>
            <a:noFill/>
          </a:ln>
        </p:spPr>
        <p:txBody>
          <a:bodyPr lIns="91425" tIns="91425" rIns="91425" bIns="91425" anchor="ctr" anchorCtr="0">
            <a:noAutofit/>
          </a:bodyPr>
          <a:lstStyle/>
          <a:p>
            <a:pPr algn="r"/>
            <a:fld id="{00000000-1234-1234-1234-123412341234}" type="slidenum">
              <a:rPr lang="en" sz="1300" kern="0">
                <a:solidFill>
                  <a:srgbClr val="000000"/>
                </a:solidFill>
                <a:cs typeface="Arial"/>
                <a:sym typeface="Arial"/>
                <a:rtl val="0"/>
              </a:rPr>
              <a:pPr algn="r"/>
              <a:t>‹#›</a:t>
            </a:fld>
            <a:endParaRPr lang="en" sz="1300" kern="0">
              <a:solidFill>
                <a:srgbClr val="000000"/>
              </a:solidFill>
              <a:cs typeface="Arial"/>
              <a:sym typeface="Arial"/>
              <a:rtl val="0"/>
            </a:endParaRPr>
          </a:p>
        </p:txBody>
      </p:sp>
    </p:spTree>
    <p:extLst>
      <p:ext uri="{BB962C8B-B14F-4D97-AF65-F5344CB8AC3E}">
        <p14:creationId xmlns:p14="http://schemas.microsoft.com/office/powerpoint/2010/main" val="596347372"/>
      </p:ext>
    </p:extLst>
  </p:cSld>
  <p:clrMap bg1="lt1" tx1="dk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30000">
              <a:schemeClr val="lt1"/>
            </a:gs>
            <a:gs pos="100000">
              <a:schemeClr val="lt2"/>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20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600201"/>
            <a:ext cx="8229600" cy="4967599"/>
          </a:xfrm>
          <a:prstGeom prst="rect">
            <a:avLst/>
          </a:prstGeom>
          <a:noFill/>
          <a:ln>
            <a:noFill/>
          </a:ln>
        </p:spPr>
        <p:txBody>
          <a:bodyPr lIns="91425" tIns="91425" rIns="91425" bIns="91425" anchor="t" anchorCtr="0"/>
          <a:lstStyle>
            <a:lvl1pPr>
              <a:spcBef>
                <a:spcPts val="600"/>
              </a:spcBef>
              <a:buSzPct val="100000"/>
              <a:defRPr sz="3000"/>
            </a:lvl1pPr>
            <a:lvl2pPr>
              <a:spcBef>
                <a:spcPts val="480"/>
              </a:spcBef>
              <a:buSzPct val="100000"/>
              <a:defRPr sz="2400"/>
            </a:lvl2pPr>
            <a:lvl3pPr>
              <a:spcBef>
                <a:spcPts val="480"/>
              </a:spcBef>
              <a:buSzPct val="100000"/>
              <a:defRPr sz="2400"/>
            </a:lvl3pPr>
            <a:lvl4pPr>
              <a:spcBef>
                <a:spcPts val="360"/>
              </a:spcBef>
              <a:buSzPct val="100000"/>
              <a:defRPr sz="1800"/>
            </a:lvl4pPr>
            <a:lvl5pPr>
              <a:spcBef>
                <a:spcPts val="360"/>
              </a:spcBef>
              <a:buSzPct val="100000"/>
              <a:defRPr sz="1800"/>
            </a:lvl5pPr>
            <a:lvl6pPr>
              <a:spcBef>
                <a:spcPts val="360"/>
              </a:spcBef>
              <a:buSzPct val="100000"/>
              <a:defRPr sz="1800"/>
            </a:lvl6pPr>
            <a:lvl7pPr>
              <a:spcBef>
                <a:spcPts val="360"/>
              </a:spcBef>
              <a:buSzPct val="100000"/>
              <a:defRPr sz="1800"/>
            </a:lvl7pPr>
            <a:lvl8pPr>
              <a:spcBef>
                <a:spcPts val="360"/>
              </a:spcBef>
              <a:buSzPct val="100000"/>
              <a:defRPr sz="1800"/>
            </a:lvl8pPr>
            <a:lvl9pPr>
              <a:spcBef>
                <a:spcPts val="360"/>
              </a:spcBef>
              <a:buSzPct val="100000"/>
              <a:defRPr sz="1800"/>
            </a:lvl9pPr>
          </a:lstStyle>
          <a:p>
            <a:endParaRPr/>
          </a:p>
        </p:txBody>
      </p:sp>
      <p:sp>
        <p:nvSpPr>
          <p:cNvPr id="7" name="Shape 7"/>
          <p:cNvSpPr txBox="1">
            <a:spLocks noGrp="1"/>
          </p:cNvSpPr>
          <p:nvPr>
            <p:ph type="sldNum" idx="12"/>
          </p:nvPr>
        </p:nvSpPr>
        <p:spPr>
          <a:xfrm>
            <a:off x="8556792" y="6333133"/>
            <a:ext cx="548699" cy="524800"/>
          </a:xfrm>
          <a:prstGeom prst="rect">
            <a:avLst/>
          </a:prstGeom>
          <a:noFill/>
          <a:ln>
            <a:noFill/>
          </a:ln>
        </p:spPr>
        <p:txBody>
          <a:bodyPr lIns="91425" tIns="91425" rIns="91425" bIns="91425" anchor="ctr" anchorCtr="0">
            <a:noAutofit/>
          </a:bodyPr>
          <a:lstStyle/>
          <a:p>
            <a:pPr algn="r"/>
            <a:fld id="{00000000-1234-1234-1234-123412341234}" type="slidenum">
              <a:rPr lang="en" sz="1300" kern="0">
                <a:solidFill>
                  <a:srgbClr val="000000"/>
                </a:solidFill>
                <a:cs typeface="Arial"/>
                <a:sym typeface="Arial"/>
                <a:rtl val="0"/>
              </a:rPr>
              <a:pPr algn="r"/>
              <a:t>‹#›</a:t>
            </a:fld>
            <a:endParaRPr lang="en" sz="1300" kern="0">
              <a:solidFill>
                <a:srgbClr val="000000"/>
              </a:solidFill>
              <a:cs typeface="Arial"/>
              <a:sym typeface="Arial"/>
              <a:rtl val="0"/>
            </a:endParaRPr>
          </a:p>
        </p:txBody>
      </p:sp>
    </p:spTree>
    <p:extLst>
      <p:ext uri="{BB962C8B-B14F-4D97-AF65-F5344CB8AC3E}">
        <p14:creationId xmlns:p14="http://schemas.microsoft.com/office/powerpoint/2010/main" val="476312399"/>
      </p:ext>
    </p:extLst>
  </p:cSld>
  <p:clrMap bg1="lt1" tx1="dk1" bg2="dk2" tx2="lt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hyperlink" Target="https://sites.google.com/site/cognitivetheorymmlearning/home" TargetMode="External"/><Relationship Id="rId2" Type="http://schemas.openxmlformats.org/officeDocument/2006/relationships/notesSlide" Target="../notesSlides/notesSlide6.xml"/><Relationship Id="rId1" Type="http://schemas.openxmlformats.org/officeDocument/2006/relationships/slideLayout" Target="../slideLayouts/slideLayout33.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
        <p:cNvGrpSpPr/>
        <p:nvPr/>
      </p:nvGrpSpPr>
      <p:grpSpPr>
        <a:xfrm>
          <a:off x="0" y="0"/>
          <a:ext cx="0" cy="0"/>
          <a:chOff x="0" y="0"/>
          <a:chExt cx="0" cy="0"/>
        </a:xfrm>
      </p:grpSpPr>
      <p:sp>
        <p:nvSpPr>
          <p:cNvPr id="30" name="Shape 30"/>
          <p:cNvSpPr txBox="1">
            <a:spLocks noGrp="1"/>
          </p:cNvSpPr>
          <p:nvPr>
            <p:ph type="ctrTitle"/>
          </p:nvPr>
        </p:nvSpPr>
        <p:spPr>
          <a:xfrm>
            <a:off x="685800" y="551673"/>
            <a:ext cx="7772400" cy="2274399"/>
          </a:xfrm>
          <a:prstGeom prst="rect">
            <a:avLst/>
          </a:prstGeom>
        </p:spPr>
        <p:txBody>
          <a:bodyPr lIns="91425" tIns="91425" rIns="91425" bIns="91425" anchor="b" anchorCtr="0">
            <a:noAutofit/>
          </a:bodyPr>
          <a:lstStyle/>
          <a:p>
            <a:pPr>
              <a:spcBef>
                <a:spcPts val="0"/>
              </a:spcBef>
              <a:buNone/>
            </a:pPr>
            <a:r>
              <a:rPr lang="en" dirty="0"/>
              <a:t>Make Your PowerPoints Evidence-Based</a:t>
            </a:r>
          </a:p>
        </p:txBody>
      </p:sp>
      <p:sp>
        <p:nvSpPr>
          <p:cNvPr id="31" name="Shape 31"/>
          <p:cNvSpPr txBox="1">
            <a:spLocks noGrp="1"/>
          </p:cNvSpPr>
          <p:nvPr>
            <p:ph type="subTitle" idx="1"/>
          </p:nvPr>
        </p:nvSpPr>
        <p:spPr>
          <a:xfrm>
            <a:off x="685800" y="3350428"/>
            <a:ext cx="7772400" cy="1046399"/>
          </a:xfrm>
          <a:prstGeom prst="rect">
            <a:avLst/>
          </a:prstGeom>
        </p:spPr>
        <p:txBody>
          <a:bodyPr lIns="91425" tIns="91425" rIns="91425" bIns="91425" anchor="t" anchorCtr="0">
            <a:noAutofit/>
          </a:bodyPr>
          <a:lstStyle/>
          <a:p>
            <a:pPr rtl="0">
              <a:spcBef>
                <a:spcPts val="0"/>
              </a:spcBef>
              <a:buNone/>
            </a:pPr>
            <a:r>
              <a:rPr lang="en" sz="3200" dirty="0"/>
              <a:t>RIME Workshop 2015</a:t>
            </a:r>
          </a:p>
          <a:p>
            <a:pPr>
              <a:spcBef>
                <a:spcPts val="0"/>
              </a:spcBef>
              <a:buNone/>
            </a:pPr>
            <a:endParaRPr dirty="0"/>
          </a:p>
        </p:txBody>
      </p:sp>
      <p:sp>
        <p:nvSpPr>
          <p:cNvPr id="32" name="Shape 32"/>
          <p:cNvSpPr txBox="1"/>
          <p:nvPr/>
        </p:nvSpPr>
        <p:spPr>
          <a:xfrm>
            <a:off x="2525473" y="5046767"/>
            <a:ext cx="4211099" cy="1473600"/>
          </a:xfrm>
          <a:prstGeom prst="rect">
            <a:avLst/>
          </a:prstGeom>
          <a:noFill/>
          <a:ln>
            <a:noFill/>
          </a:ln>
        </p:spPr>
        <p:txBody>
          <a:bodyPr lIns="91425" tIns="91425" rIns="91425" bIns="91425" anchor="t" anchorCtr="0">
            <a:noAutofit/>
          </a:bodyPr>
          <a:lstStyle/>
          <a:p>
            <a:pPr algn="ctr"/>
            <a:r>
              <a:rPr lang="en" kern="0" dirty="0">
                <a:solidFill>
                  <a:srgbClr val="000000"/>
                </a:solidFill>
                <a:cs typeface="Arial"/>
                <a:sym typeface="Arial"/>
                <a:rtl val="0"/>
              </a:rPr>
              <a:t>Terry Shaneyfelt, MD, MPH</a:t>
            </a:r>
          </a:p>
          <a:p>
            <a:pPr algn="ctr"/>
            <a:r>
              <a:rPr lang="en" kern="0" dirty="0">
                <a:solidFill>
                  <a:srgbClr val="000000"/>
                </a:solidFill>
                <a:cs typeface="Arial"/>
                <a:sym typeface="Arial"/>
                <a:rtl val="0"/>
              </a:rPr>
              <a:t>Division of General Internal Medicine</a:t>
            </a:r>
          </a:p>
          <a:p>
            <a:pPr algn="ctr"/>
            <a:r>
              <a:rPr lang="en" kern="0" dirty="0">
                <a:solidFill>
                  <a:srgbClr val="000000"/>
                </a:solidFill>
                <a:cs typeface="Arial"/>
                <a:sym typeface="Arial"/>
                <a:rtl val="0"/>
              </a:rPr>
              <a:t>@EBMTeacher</a:t>
            </a:r>
          </a:p>
          <a:p>
            <a:pPr algn="ctr"/>
            <a:r>
              <a:rPr lang="en" kern="0" dirty="0">
                <a:solidFill>
                  <a:srgbClr val="000000"/>
                </a:solidFill>
                <a:cs typeface="Arial"/>
                <a:sym typeface="Arial"/>
                <a:rtl val="0"/>
              </a:rPr>
              <a:t>EBMTeacher.com</a:t>
            </a:r>
          </a:p>
        </p:txBody>
      </p:sp>
    </p:spTree>
    <p:extLst>
      <p:ext uri="{BB962C8B-B14F-4D97-AF65-F5344CB8AC3E}">
        <p14:creationId xmlns:p14="http://schemas.microsoft.com/office/powerpoint/2010/main" val="3963142718"/>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457200" y="274637"/>
            <a:ext cx="8229600" cy="1143200"/>
          </a:xfrm>
          <a:prstGeom prst="rect">
            <a:avLst/>
          </a:prstGeom>
        </p:spPr>
        <p:txBody>
          <a:bodyPr lIns="91425" tIns="91425" rIns="91425" bIns="91425" anchor="b" anchorCtr="0">
            <a:noAutofit/>
          </a:bodyPr>
          <a:lstStyle/>
          <a:p>
            <a:pPr>
              <a:spcBef>
                <a:spcPts val="0"/>
              </a:spcBef>
              <a:buNone/>
            </a:pPr>
            <a:r>
              <a:rPr lang="en"/>
              <a:t>Objectives</a:t>
            </a:r>
          </a:p>
        </p:txBody>
      </p:sp>
      <p:sp>
        <p:nvSpPr>
          <p:cNvPr id="38" name="Shape 38"/>
          <p:cNvSpPr txBox="1">
            <a:spLocks noGrp="1"/>
          </p:cNvSpPr>
          <p:nvPr>
            <p:ph type="body" idx="1"/>
          </p:nvPr>
        </p:nvSpPr>
        <p:spPr>
          <a:xfrm>
            <a:off x="457200" y="1600264"/>
            <a:ext cx="8229600" cy="4967599"/>
          </a:xfrm>
          <a:prstGeom prst="rect">
            <a:avLst/>
          </a:prstGeom>
        </p:spPr>
        <p:txBody>
          <a:bodyPr lIns="91425" tIns="91425" rIns="91425" bIns="91425" anchor="t" anchorCtr="0">
            <a:noAutofit/>
          </a:bodyPr>
          <a:lstStyle/>
          <a:p>
            <a:pPr lvl="0" rtl="0">
              <a:spcBef>
                <a:spcPts val="0"/>
              </a:spcBef>
              <a:buNone/>
            </a:pPr>
            <a:r>
              <a:rPr lang="en"/>
              <a:t>Participants will be able to summarize the cognitive theory of multimedia learning</a:t>
            </a:r>
          </a:p>
          <a:p>
            <a:pPr lvl="0" rtl="0">
              <a:spcBef>
                <a:spcPts val="0"/>
              </a:spcBef>
              <a:buNone/>
            </a:pPr>
            <a:endParaRPr/>
          </a:p>
          <a:p>
            <a:pPr lvl="0" rtl="0">
              <a:spcBef>
                <a:spcPts val="0"/>
              </a:spcBef>
              <a:buNone/>
            </a:pPr>
            <a:r>
              <a:rPr lang="en"/>
              <a:t>Given examples of slides with various design flaws participants will:</a:t>
            </a:r>
          </a:p>
          <a:p>
            <a:pPr marL="914400" lvl="1" indent="-228600" rtl="0">
              <a:spcBef>
                <a:spcPts val="0"/>
              </a:spcBef>
              <a:buChar char="○"/>
            </a:pPr>
            <a:r>
              <a:rPr lang="en"/>
              <a:t>recognize those elements violating the CTOMML</a:t>
            </a:r>
          </a:p>
          <a:p>
            <a:pPr marL="914400" lvl="1" indent="-228600" rtl="0">
              <a:spcBef>
                <a:spcPts val="0"/>
              </a:spcBef>
              <a:buChar char="○"/>
            </a:pPr>
            <a:r>
              <a:rPr lang="en"/>
              <a:t>correctly redesign slides to maximize retention and transfer of knowledge</a:t>
            </a:r>
          </a:p>
        </p:txBody>
      </p:sp>
    </p:spTree>
    <p:extLst>
      <p:ext uri="{BB962C8B-B14F-4D97-AF65-F5344CB8AC3E}">
        <p14:creationId xmlns:p14="http://schemas.microsoft.com/office/powerpoint/2010/main" val="505259230"/>
      </p:ext>
    </p:extLst>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135927" y="274633"/>
            <a:ext cx="8910899" cy="1143200"/>
          </a:xfrm>
          <a:prstGeom prst="rect">
            <a:avLst/>
          </a:prstGeom>
        </p:spPr>
        <p:txBody>
          <a:bodyPr lIns="91425" tIns="91425" rIns="91425" bIns="91425" anchor="b" anchorCtr="0">
            <a:noAutofit/>
          </a:bodyPr>
          <a:lstStyle/>
          <a:p>
            <a:pPr>
              <a:spcBef>
                <a:spcPts val="0"/>
              </a:spcBef>
              <a:buNone/>
            </a:pPr>
            <a:r>
              <a:rPr lang="en"/>
              <a:t>Cognitive theory of multimedia learning</a:t>
            </a:r>
          </a:p>
        </p:txBody>
      </p:sp>
      <p:sp>
        <p:nvSpPr>
          <p:cNvPr id="68" name="Shape 68"/>
          <p:cNvSpPr txBox="1">
            <a:spLocks noGrp="1"/>
          </p:cNvSpPr>
          <p:nvPr>
            <p:ph type="body" idx="1"/>
          </p:nvPr>
        </p:nvSpPr>
        <p:spPr>
          <a:xfrm>
            <a:off x="457200" y="1600264"/>
            <a:ext cx="8229600" cy="4967599"/>
          </a:xfrm>
          <a:prstGeom prst="rect">
            <a:avLst/>
          </a:prstGeom>
        </p:spPr>
        <p:txBody>
          <a:bodyPr lIns="91425" tIns="91425" rIns="91425" bIns="91425" anchor="t" anchorCtr="0">
            <a:noAutofit/>
          </a:bodyPr>
          <a:lstStyle/>
          <a:p>
            <a:pPr rtl="0">
              <a:spcBef>
                <a:spcPts val="0"/>
              </a:spcBef>
              <a:buNone/>
            </a:pPr>
            <a:r>
              <a:rPr lang="en" sz="2400"/>
              <a:t>When presented with a multimedia lesson the graphics and printed words enter our cognitive processing system through our eyes and spoken words enter through our ears. Next, the learner selects key words and images for further processing in working or short-term memory. Next, the selected words and images are organized into a verbal and pictorial model or representation. Finally, these models are integrated with each other and with existing knowledge from long-term memory.</a:t>
            </a:r>
          </a:p>
          <a:p>
            <a:pPr>
              <a:spcBef>
                <a:spcPts val="0"/>
              </a:spcBef>
              <a:buNone/>
            </a:pPr>
            <a:endParaRPr/>
          </a:p>
        </p:txBody>
      </p:sp>
    </p:spTree>
    <p:extLst>
      <p:ext uri="{BB962C8B-B14F-4D97-AF65-F5344CB8AC3E}">
        <p14:creationId xmlns:p14="http://schemas.microsoft.com/office/powerpoint/2010/main" val="3175485259"/>
      </p:ext>
    </p:extLst>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5390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76200" y="77667"/>
            <a:ext cx="8915400" cy="1941466"/>
          </a:xfrm>
          <a:prstGeom prst="rect">
            <a:avLst/>
          </a:prstGeom>
        </p:spPr>
        <p:txBody>
          <a:bodyPr lIns="91425" tIns="91425" rIns="91425" bIns="91425" anchor="b" anchorCtr="0">
            <a:noAutofit/>
          </a:bodyPr>
          <a:lstStyle/>
          <a:p>
            <a:pPr>
              <a:spcBef>
                <a:spcPts val="0"/>
              </a:spcBef>
              <a:buNone/>
            </a:pPr>
            <a:r>
              <a:rPr lang="en" sz="1800" dirty="0"/>
              <a:t>When presented with a multimedia lesson the graphics and printed words enter our cognitive processing system through our eyes and spoken words enter through our ears. Next, the learner selects key words and images for further processing in working or short-term memory. Next, the selected words and images are organized into a verbal and pictorial model or representation. Finally, these models are integrated with each other and with existing knowledge from long-term memory.</a:t>
            </a:r>
          </a:p>
        </p:txBody>
      </p:sp>
      <p:pic>
        <p:nvPicPr>
          <p:cNvPr id="105" name="Shape 105"/>
          <p:cNvPicPr preferRelativeResize="0"/>
          <p:nvPr/>
        </p:nvPicPr>
        <p:blipFill>
          <a:blip r:embed="rId3">
            <a:alphaModFix/>
          </a:blip>
          <a:stretch>
            <a:fillRect/>
          </a:stretch>
        </p:blipFill>
        <p:spPr>
          <a:xfrm>
            <a:off x="624724" y="2209800"/>
            <a:ext cx="7801049" cy="4494566"/>
          </a:xfrm>
          <a:prstGeom prst="rect">
            <a:avLst/>
          </a:prstGeom>
          <a:noFill/>
          <a:ln>
            <a:noFill/>
          </a:ln>
        </p:spPr>
      </p:pic>
    </p:spTree>
    <p:extLst>
      <p:ext uri="{BB962C8B-B14F-4D97-AF65-F5344CB8AC3E}">
        <p14:creationId xmlns:p14="http://schemas.microsoft.com/office/powerpoint/2010/main" val="875881793"/>
      </p:ext>
    </p:extLst>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73837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Shape 155"/>
          <p:cNvPicPr preferRelativeResize="0"/>
          <p:nvPr/>
        </p:nvPicPr>
        <p:blipFill>
          <a:blip r:embed="rId3">
            <a:alphaModFix/>
          </a:blip>
          <a:stretch>
            <a:fillRect/>
          </a:stretch>
        </p:blipFill>
        <p:spPr>
          <a:xfrm>
            <a:off x="381000" y="85800"/>
            <a:ext cx="8458199" cy="6620632"/>
          </a:xfrm>
          <a:prstGeom prst="rect">
            <a:avLst/>
          </a:prstGeom>
          <a:noFill/>
          <a:ln>
            <a:noFill/>
          </a:ln>
        </p:spPr>
      </p:pic>
    </p:spTree>
    <p:extLst>
      <p:ext uri="{BB962C8B-B14F-4D97-AF65-F5344CB8AC3E}">
        <p14:creationId xmlns:p14="http://schemas.microsoft.com/office/powerpoint/2010/main" val="1215358746"/>
      </p:ext>
    </p:extLst>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534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Shape 172"/>
          <p:cNvSpPr txBox="1">
            <a:spLocks noGrp="1"/>
          </p:cNvSpPr>
          <p:nvPr>
            <p:ph type="title"/>
          </p:nvPr>
        </p:nvSpPr>
        <p:spPr>
          <a:xfrm>
            <a:off x="457200" y="146699"/>
            <a:ext cx="8229600" cy="1095600"/>
          </a:xfrm>
          <a:prstGeom prst="rect">
            <a:avLst/>
          </a:prstGeom>
        </p:spPr>
        <p:txBody>
          <a:bodyPr lIns="91425" tIns="91425" rIns="91425" bIns="91425" anchor="b" anchorCtr="0">
            <a:noAutofit/>
          </a:bodyPr>
          <a:lstStyle/>
          <a:p>
            <a:pPr>
              <a:spcBef>
                <a:spcPts val="0"/>
              </a:spcBef>
              <a:buNone/>
            </a:pPr>
            <a:r>
              <a:rPr lang="en"/>
              <a:t>Anatomy of the brain</a:t>
            </a:r>
          </a:p>
        </p:txBody>
      </p:sp>
      <p:sp>
        <p:nvSpPr>
          <p:cNvPr id="173" name="Shape 173"/>
          <p:cNvSpPr txBox="1"/>
          <p:nvPr/>
        </p:nvSpPr>
        <p:spPr>
          <a:xfrm>
            <a:off x="200669" y="6254313"/>
            <a:ext cx="8639099" cy="565999"/>
          </a:xfrm>
          <a:prstGeom prst="rect">
            <a:avLst/>
          </a:prstGeom>
          <a:noFill/>
          <a:ln>
            <a:noFill/>
          </a:ln>
        </p:spPr>
        <p:txBody>
          <a:bodyPr lIns="91425" tIns="91425" rIns="91425" bIns="91425" anchor="ctr" anchorCtr="0">
            <a:noAutofit/>
          </a:bodyPr>
          <a:lstStyle/>
          <a:p>
            <a:pPr algn="ctr"/>
            <a:r>
              <a:rPr lang="en" sz="1000" kern="0">
                <a:solidFill>
                  <a:srgbClr val="000000"/>
                </a:solidFill>
                <a:cs typeface="Arial"/>
                <a:sym typeface="Arial"/>
                <a:rtl val="0"/>
              </a:rPr>
              <a:t>From: </a:t>
            </a:r>
            <a:r>
              <a:rPr lang="en" sz="1000" u="sng" kern="0">
                <a:solidFill>
                  <a:srgbClr val="1155CC"/>
                </a:solidFill>
                <a:cs typeface="Arial"/>
                <a:sym typeface="Arial"/>
                <a:hlinkClick r:id="rId3"/>
                <a:rtl val="0"/>
              </a:rPr>
              <a:t>https://sites.google.com/site/cognitivetheorymmlearning/home</a:t>
            </a:r>
          </a:p>
        </p:txBody>
      </p:sp>
      <p:pic>
        <p:nvPicPr>
          <p:cNvPr id="174" name="Shape 174"/>
          <p:cNvPicPr preferRelativeResize="0"/>
          <p:nvPr/>
        </p:nvPicPr>
        <p:blipFill>
          <a:blip r:embed="rId4">
            <a:alphaModFix/>
          </a:blip>
          <a:stretch>
            <a:fillRect/>
          </a:stretch>
        </p:blipFill>
        <p:spPr>
          <a:xfrm>
            <a:off x="1559601" y="1117833"/>
            <a:ext cx="6474825" cy="5136432"/>
          </a:xfrm>
          <a:prstGeom prst="rect">
            <a:avLst/>
          </a:prstGeom>
          <a:noFill/>
          <a:ln>
            <a:noFill/>
          </a:ln>
        </p:spPr>
      </p:pic>
    </p:spTree>
    <p:extLst>
      <p:ext uri="{BB962C8B-B14F-4D97-AF65-F5344CB8AC3E}">
        <p14:creationId xmlns:p14="http://schemas.microsoft.com/office/powerpoint/2010/main" val="3550458804"/>
      </p:ext>
    </p:extLst>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63484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Shape 186"/>
          <p:cNvPicPr preferRelativeResize="0"/>
          <p:nvPr/>
        </p:nvPicPr>
        <p:blipFill>
          <a:blip r:embed="rId3">
            <a:alphaModFix/>
          </a:blip>
          <a:stretch>
            <a:fillRect/>
          </a:stretch>
        </p:blipFill>
        <p:spPr>
          <a:xfrm>
            <a:off x="671550" y="1161021"/>
            <a:ext cx="7920375" cy="5241367"/>
          </a:xfrm>
          <a:prstGeom prst="rect">
            <a:avLst/>
          </a:prstGeom>
          <a:noFill/>
          <a:ln>
            <a:noFill/>
          </a:ln>
        </p:spPr>
      </p:pic>
      <p:sp>
        <p:nvSpPr>
          <p:cNvPr id="187" name="Shape 187"/>
          <p:cNvSpPr txBox="1">
            <a:spLocks noGrp="1"/>
          </p:cNvSpPr>
          <p:nvPr>
            <p:ph type="title"/>
          </p:nvPr>
        </p:nvSpPr>
        <p:spPr>
          <a:xfrm>
            <a:off x="698900" y="230967"/>
            <a:ext cx="8229600" cy="838800"/>
          </a:xfrm>
          <a:prstGeom prst="rect">
            <a:avLst/>
          </a:prstGeom>
        </p:spPr>
        <p:txBody>
          <a:bodyPr lIns="91425" tIns="91425" rIns="91425" bIns="91425" anchor="b" anchorCtr="0">
            <a:noAutofit/>
          </a:bodyPr>
          <a:lstStyle/>
          <a:p>
            <a:pPr>
              <a:spcBef>
                <a:spcPts val="0"/>
              </a:spcBef>
              <a:buNone/>
            </a:pPr>
            <a:r>
              <a:rPr lang="en"/>
              <a:t>What makes it rain?</a:t>
            </a:r>
          </a:p>
        </p:txBody>
      </p:sp>
    </p:spTree>
    <p:extLst>
      <p:ext uri="{BB962C8B-B14F-4D97-AF65-F5344CB8AC3E}">
        <p14:creationId xmlns:p14="http://schemas.microsoft.com/office/powerpoint/2010/main" val="1397299797"/>
      </p:ext>
    </p:extLst>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2185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457200" y="274637"/>
            <a:ext cx="8229600" cy="639763"/>
          </a:xfrm>
          <a:prstGeom prst="rect">
            <a:avLst/>
          </a:prstGeom>
        </p:spPr>
        <p:txBody>
          <a:bodyPr lIns="91425" tIns="91425" rIns="91425" bIns="91425" anchor="b" anchorCtr="0">
            <a:noAutofit/>
          </a:bodyPr>
          <a:lstStyle/>
          <a:p>
            <a:pPr>
              <a:spcBef>
                <a:spcPts val="0"/>
              </a:spcBef>
              <a:buNone/>
            </a:pPr>
            <a:r>
              <a:rPr lang="en" dirty="0"/>
              <a:t>How the heart works-1</a:t>
            </a:r>
          </a:p>
        </p:txBody>
      </p:sp>
      <p:sp>
        <p:nvSpPr>
          <p:cNvPr id="206" name="Shape 206"/>
          <p:cNvSpPr txBox="1">
            <a:spLocks noGrp="1"/>
          </p:cNvSpPr>
          <p:nvPr>
            <p:ph type="body" idx="1"/>
          </p:nvPr>
        </p:nvSpPr>
        <p:spPr>
          <a:xfrm>
            <a:off x="394761" y="1066834"/>
            <a:ext cx="8496899" cy="5501001"/>
          </a:xfrm>
          <a:prstGeom prst="rect">
            <a:avLst/>
          </a:prstGeom>
        </p:spPr>
        <p:txBody>
          <a:bodyPr lIns="91425" tIns="91425" rIns="91425" bIns="91425" anchor="t" anchorCtr="0">
            <a:noAutofit/>
          </a:bodyPr>
          <a:lstStyle/>
          <a:p>
            <a:pPr marL="457200" lvl="0" indent="-228600" rtl="0">
              <a:spcBef>
                <a:spcPts val="0"/>
              </a:spcBef>
              <a:buSzPct val="100000"/>
            </a:pPr>
            <a:r>
              <a:rPr lang="en" sz="2400" dirty="0"/>
              <a:t>Right Side of the Heart</a:t>
            </a:r>
          </a:p>
          <a:p>
            <a:pPr marL="914400" lvl="1" indent="-228600" rtl="0">
              <a:spcBef>
                <a:spcPts val="0"/>
              </a:spcBef>
              <a:buSzPct val="100000"/>
            </a:pPr>
            <a:r>
              <a:rPr lang="en" sz="1600" dirty="0"/>
              <a:t>Blood enters the heart through the inferior and superior venae cavae emptying oxygen-poor blood into the right atrium of the heart.</a:t>
            </a:r>
          </a:p>
          <a:p>
            <a:pPr marL="914400" lvl="1" indent="-228600" rtl="0">
              <a:spcBef>
                <a:spcPts val="0"/>
              </a:spcBef>
              <a:buSzPct val="100000"/>
            </a:pPr>
            <a:r>
              <a:rPr lang="en" sz="1600" dirty="0"/>
              <a:t>As the atrium contracts, blood flows from your right atrium into your right ventricle through the open tricuspid valve.</a:t>
            </a:r>
          </a:p>
          <a:p>
            <a:pPr marL="914400" lvl="1" indent="-228600" rtl="0">
              <a:spcBef>
                <a:spcPts val="0"/>
              </a:spcBef>
              <a:buSzPct val="100000"/>
            </a:pPr>
            <a:r>
              <a:rPr lang="en" sz="1600" dirty="0"/>
              <a:t>When the ventricle is full, the tricuspid valve shuts. This prevents blood from flowing backward into the atria while the ventricle contracts.</a:t>
            </a:r>
          </a:p>
          <a:p>
            <a:pPr marL="914400" lvl="1" indent="-228600" rtl="0">
              <a:spcBef>
                <a:spcPts val="0"/>
              </a:spcBef>
              <a:buSzPct val="100000"/>
            </a:pPr>
            <a:r>
              <a:rPr lang="en" sz="1600" dirty="0"/>
              <a:t>As the ventricle contracts, blood leaves the heart through the pulmonic valve, into the pulmonary artery and to the lungs, where it is oxygenated and then returns to the left atrium through the pulmonary veins.</a:t>
            </a:r>
          </a:p>
          <a:p>
            <a:pPr lvl="0" rtl="0">
              <a:spcBef>
                <a:spcPts val="0"/>
              </a:spcBef>
              <a:buNone/>
            </a:pPr>
            <a:endParaRPr sz="1600" dirty="0"/>
          </a:p>
          <a:p>
            <a:pPr marL="457200" lvl="0" indent="-228600" rtl="0">
              <a:spcBef>
                <a:spcPts val="0"/>
              </a:spcBef>
              <a:buSzPct val="100000"/>
            </a:pPr>
            <a:r>
              <a:rPr lang="en" sz="2400" dirty="0"/>
              <a:t>Left Side of the Heart</a:t>
            </a:r>
          </a:p>
          <a:p>
            <a:pPr marL="914400" lvl="1" indent="-228600" rtl="0">
              <a:spcBef>
                <a:spcPts val="0"/>
              </a:spcBef>
              <a:buSzPct val="100000"/>
            </a:pPr>
            <a:r>
              <a:rPr lang="en" sz="1600" dirty="0"/>
              <a:t>The pulmonary veins empty oxygen-rich blood from the lungs into the left atrium of the heart.</a:t>
            </a:r>
          </a:p>
          <a:p>
            <a:pPr marL="914400" lvl="1" indent="-228600" rtl="0">
              <a:spcBef>
                <a:spcPts val="0"/>
              </a:spcBef>
              <a:buSzPct val="100000"/>
            </a:pPr>
            <a:r>
              <a:rPr lang="en" sz="1600" dirty="0"/>
              <a:t>As the atrium contracts, blood flows from your left atrium into the left ventricle through the open mitral valve.</a:t>
            </a:r>
          </a:p>
          <a:p>
            <a:pPr marL="914400" lvl="1" indent="-228600" rtl="0">
              <a:spcBef>
                <a:spcPts val="0"/>
              </a:spcBef>
              <a:buSzPct val="100000"/>
            </a:pPr>
            <a:r>
              <a:rPr lang="en" sz="1600" dirty="0"/>
              <a:t>When the ventricle is full, the mitral valve shuts. This prevents blood from flowing backward into the atrium while the ventricle contracts.</a:t>
            </a:r>
          </a:p>
          <a:p>
            <a:pPr marL="914400" lvl="1" indent="-228600">
              <a:spcBef>
                <a:spcPts val="0"/>
              </a:spcBef>
              <a:buSzPct val="100000"/>
            </a:pPr>
            <a:r>
              <a:rPr lang="en" sz="1600" dirty="0"/>
              <a:t>As the ventricle contracts, blood leaves the heart through the aortic valve, into the aorta and to the body.</a:t>
            </a:r>
          </a:p>
        </p:txBody>
      </p:sp>
    </p:spTree>
    <p:extLst>
      <p:ext uri="{BB962C8B-B14F-4D97-AF65-F5344CB8AC3E}">
        <p14:creationId xmlns:p14="http://schemas.microsoft.com/office/powerpoint/2010/main" val="2910227092"/>
      </p:ext>
    </p:extLst>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Shape 211"/>
          <p:cNvSpPr txBox="1">
            <a:spLocks noGrp="1"/>
          </p:cNvSpPr>
          <p:nvPr>
            <p:ph type="title"/>
          </p:nvPr>
        </p:nvSpPr>
        <p:spPr>
          <a:xfrm>
            <a:off x="457200" y="274637"/>
            <a:ext cx="8229600" cy="1143200"/>
          </a:xfrm>
          <a:prstGeom prst="rect">
            <a:avLst/>
          </a:prstGeom>
        </p:spPr>
        <p:txBody>
          <a:bodyPr lIns="91425" tIns="91425" rIns="91425" bIns="91425" anchor="b" anchorCtr="0">
            <a:noAutofit/>
          </a:bodyPr>
          <a:lstStyle/>
          <a:p>
            <a:pPr>
              <a:spcBef>
                <a:spcPts val="0"/>
              </a:spcBef>
              <a:buNone/>
            </a:pPr>
            <a:r>
              <a:rPr lang="en"/>
              <a:t>How the heart works-2</a:t>
            </a:r>
          </a:p>
        </p:txBody>
      </p:sp>
      <p:pic>
        <p:nvPicPr>
          <p:cNvPr id="212" name="Shape 212"/>
          <p:cNvPicPr preferRelativeResize="0"/>
          <p:nvPr/>
        </p:nvPicPr>
        <p:blipFill>
          <a:blip r:embed="rId3">
            <a:alphaModFix/>
          </a:blip>
          <a:stretch>
            <a:fillRect/>
          </a:stretch>
        </p:blipFill>
        <p:spPr>
          <a:xfrm>
            <a:off x="3511071" y="2050537"/>
            <a:ext cx="2254925" cy="4099865"/>
          </a:xfrm>
          <a:prstGeom prst="rect">
            <a:avLst/>
          </a:prstGeom>
          <a:noFill/>
          <a:ln>
            <a:noFill/>
          </a:ln>
        </p:spPr>
      </p:pic>
    </p:spTree>
    <p:extLst>
      <p:ext uri="{BB962C8B-B14F-4D97-AF65-F5344CB8AC3E}">
        <p14:creationId xmlns:p14="http://schemas.microsoft.com/office/powerpoint/2010/main" val="1781187219"/>
      </p:ext>
    </p:extLst>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8052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Shape 229"/>
          <p:cNvPicPr preferRelativeResize="0"/>
          <p:nvPr/>
        </p:nvPicPr>
        <p:blipFill>
          <a:blip r:embed="rId3">
            <a:alphaModFix/>
          </a:blip>
          <a:stretch>
            <a:fillRect/>
          </a:stretch>
        </p:blipFill>
        <p:spPr>
          <a:xfrm>
            <a:off x="152400" y="142859"/>
            <a:ext cx="8915400" cy="6647767"/>
          </a:xfrm>
          <a:prstGeom prst="rect">
            <a:avLst/>
          </a:prstGeom>
          <a:noFill/>
          <a:ln>
            <a:noFill/>
          </a:ln>
        </p:spPr>
      </p:pic>
    </p:spTree>
    <p:extLst>
      <p:ext uri="{BB962C8B-B14F-4D97-AF65-F5344CB8AC3E}">
        <p14:creationId xmlns:p14="http://schemas.microsoft.com/office/powerpoint/2010/main" val="3548093591"/>
      </p:ext>
    </p:extLst>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6234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Shape 247"/>
          <p:cNvSpPr txBox="1">
            <a:spLocks noGrp="1"/>
          </p:cNvSpPr>
          <p:nvPr>
            <p:ph type="title"/>
          </p:nvPr>
        </p:nvSpPr>
        <p:spPr>
          <a:xfrm>
            <a:off x="457200" y="274637"/>
            <a:ext cx="8229600" cy="792163"/>
          </a:xfrm>
          <a:prstGeom prst="rect">
            <a:avLst/>
          </a:prstGeom>
        </p:spPr>
        <p:txBody>
          <a:bodyPr lIns="91425" tIns="91425" rIns="91425" bIns="91425" anchor="b" anchorCtr="0">
            <a:noAutofit/>
          </a:bodyPr>
          <a:lstStyle/>
          <a:p>
            <a:pPr>
              <a:spcBef>
                <a:spcPts val="0"/>
              </a:spcBef>
              <a:buNone/>
            </a:pPr>
            <a:r>
              <a:rPr lang="en" dirty="0"/>
              <a:t>What causes an airplane to take off?</a:t>
            </a:r>
          </a:p>
        </p:txBody>
      </p:sp>
      <p:sp>
        <p:nvSpPr>
          <p:cNvPr id="248" name="Shape 248"/>
          <p:cNvSpPr txBox="1">
            <a:spLocks noGrp="1"/>
          </p:cNvSpPr>
          <p:nvPr>
            <p:ph type="body" idx="1"/>
          </p:nvPr>
        </p:nvSpPr>
        <p:spPr>
          <a:xfrm>
            <a:off x="310626" y="1600214"/>
            <a:ext cx="8652299" cy="4967599"/>
          </a:xfrm>
          <a:prstGeom prst="rect">
            <a:avLst/>
          </a:prstGeom>
        </p:spPr>
        <p:txBody>
          <a:bodyPr lIns="91425" tIns="91425" rIns="91425" bIns="91425" anchor="t" anchorCtr="0">
            <a:noAutofit/>
          </a:bodyPr>
          <a:lstStyle/>
          <a:p>
            <a:pPr rtl="0">
              <a:spcBef>
                <a:spcPts val="0"/>
              </a:spcBef>
              <a:buNone/>
            </a:pPr>
            <a:r>
              <a:rPr lang="en" sz="2800" dirty="0"/>
              <a:t>The curved upper surface of the wing is longer than the flatter bottom surface.</a:t>
            </a:r>
          </a:p>
          <a:p>
            <a:pPr rtl="0">
              <a:spcBef>
                <a:spcPts val="0"/>
              </a:spcBef>
              <a:buNone/>
            </a:pPr>
            <a:endParaRPr sz="2800" dirty="0"/>
          </a:p>
          <a:p>
            <a:pPr rtl="0">
              <a:spcBef>
                <a:spcPts val="0"/>
              </a:spcBef>
              <a:buNone/>
            </a:pPr>
            <a:r>
              <a:rPr lang="en" sz="2800" dirty="0"/>
              <a:t>Air moves across the top of the wing faster than the bottom.</a:t>
            </a:r>
          </a:p>
          <a:p>
            <a:pPr rtl="0">
              <a:spcBef>
                <a:spcPts val="0"/>
              </a:spcBef>
              <a:buNone/>
            </a:pPr>
            <a:endParaRPr sz="2800" dirty="0"/>
          </a:p>
          <a:p>
            <a:pPr>
              <a:spcBef>
                <a:spcPts val="0"/>
              </a:spcBef>
              <a:buNone/>
            </a:pPr>
            <a:r>
              <a:rPr lang="en" sz="2800" dirty="0"/>
              <a:t>Air pressure on the top of the wing is less than the bottom. As air moves faster, its pressure decreases. Since there is greater pressure exerted on the bottom, lift is created. </a:t>
            </a:r>
          </a:p>
        </p:txBody>
      </p:sp>
    </p:spTree>
    <p:extLst>
      <p:ext uri="{BB962C8B-B14F-4D97-AF65-F5344CB8AC3E}">
        <p14:creationId xmlns:p14="http://schemas.microsoft.com/office/powerpoint/2010/main" val="3673681190"/>
      </p:ext>
    </p:extLst>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8341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Shape 265"/>
          <p:cNvSpPr txBox="1">
            <a:spLocks noGrp="1"/>
          </p:cNvSpPr>
          <p:nvPr>
            <p:ph type="title"/>
          </p:nvPr>
        </p:nvSpPr>
        <p:spPr>
          <a:xfrm>
            <a:off x="457200" y="274637"/>
            <a:ext cx="8229600" cy="1143200"/>
          </a:xfrm>
          <a:prstGeom prst="rect">
            <a:avLst/>
          </a:prstGeom>
        </p:spPr>
        <p:txBody>
          <a:bodyPr lIns="91425" tIns="91425" rIns="91425" bIns="91425" anchor="b" anchorCtr="0">
            <a:noAutofit/>
          </a:bodyPr>
          <a:lstStyle/>
          <a:p>
            <a:pPr>
              <a:spcBef>
                <a:spcPts val="0"/>
              </a:spcBef>
              <a:buNone/>
            </a:pPr>
            <a:r>
              <a:rPr lang="en"/>
              <a:t>Take home points</a:t>
            </a:r>
          </a:p>
        </p:txBody>
      </p:sp>
      <p:sp>
        <p:nvSpPr>
          <p:cNvPr id="266" name="Shape 266"/>
          <p:cNvSpPr txBox="1">
            <a:spLocks noGrp="1"/>
          </p:cNvSpPr>
          <p:nvPr>
            <p:ph type="body" idx="1"/>
          </p:nvPr>
        </p:nvSpPr>
        <p:spPr>
          <a:xfrm>
            <a:off x="457200" y="1600202"/>
            <a:ext cx="8229600" cy="4967599"/>
          </a:xfrm>
          <a:prstGeom prst="rect">
            <a:avLst/>
          </a:prstGeom>
        </p:spPr>
        <p:txBody>
          <a:bodyPr lIns="91425" tIns="91425" rIns="91425" bIns="91425" anchor="t" anchorCtr="0">
            <a:noAutofit/>
          </a:bodyPr>
          <a:lstStyle/>
          <a:p>
            <a:pPr marL="457200" lvl="0" indent="-228600" rtl="0">
              <a:spcBef>
                <a:spcPts val="0"/>
              </a:spcBef>
            </a:pPr>
            <a:r>
              <a:rPr lang="en"/>
              <a:t>Multimedia principles are evidence-based</a:t>
            </a:r>
          </a:p>
          <a:p>
            <a:pPr rtl="0">
              <a:spcBef>
                <a:spcPts val="0"/>
              </a:spcBef>
              <a:buNone/>
            </a:pPr>
            <a:endParaRPr/>
          </a:p>
          <a:p>
            <a:pPr marL="457200" lvl="0" indent="-228600" rtl="0">
              <a:spcBef>
                <a:spcPts val="0"/>
              </a:spcBef>
            </a:pPr>
            <a:r>
              <a:rPr lang="en"/>
              <a:t>Contiguity principles have greatest impact</a:t>
            </a:r>
          </a:p>
          <a:p>
            <a:pPr rtl="0">
              <a:spcBef>
                <a:spcPts val="0"/>
              </a:spcBef>
              <a:buNone/>
            </a:pPr>
            <a:endParaRPr/>
          </a:p>
          <a:p>
            <a:pPr marL="457200" lvl="0" indent="-228600">
              <a:spcBef>
                <a:spcPts val="0"/>
              </a:spcBef>
            </a:pPr>
            <a:r>
              <a:rPr lang="en"/>
              <a:t>Redundancy and coherence also have significant impact</a:t>
            </a:r>
          </a:p>
        </p:txBody>
      </p:sp>
    </p:spTree>
    <p:extLst>
      <p:ext uri="{BB962C8B-B14F-4D97-AF65-F5344CB8AC3E}">
        <p14:creationId xmlns:p14="http://schemas.microsoft.com/office/powerpoint/2010/main" val="411314333"/>
      </p:ext>
    </p:extLst>
  </p:cSld>
  <p:clrMapOvr>
    <a:masterClrMapping/>
  </p:clrMapOvr>
  <p:transition spd="slow">
    <p:cut/>
  </p:transition>
</p:sld>
</file>

<file path=ppt/theme/theme1.xml><?xml version="1.0" encoding="utf-8"?>
<a:theme xmlns:a="http://schemas.openxmlformats.org/drawingml/2006/main" name="light-gradi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light-gradi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light-gradi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light-gradi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light-gradi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light-gradi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light-gradi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light-gradi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light-gradi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light-gradi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542</Words>
  <Application>Microsoft Office PowerPoint</Application>
  <PresentationFormat>On-screen Show (4:3)</PresentationFormat>
  <Paragraphs>43</Paragraphs>
  <Slides>20</Slides>
  <Notes>12</Notes>
  <HiddenSlides>0</HiddenSlides>
  <MMClips>0</MMClips>
  <ScaleCrop>false</ScaleCrop>
  <HeadingPairs>
    <vt:vector size="4" baseType="variant">
      <vt:variant>
        <vt:lpstr>Theme</vt:lpstr>
      </vt:variant>
      <vt:variant>
        <vt:i4>10</vt:i4>
      </vt:variant>
      <vt:variant>
        <vt:lpstr>Slide Titles</vt:lpstr>
      </vt:variant>
      <vt:variant>
        <vt:i4>20</vt:i4>
      </vt:variant>
    </vt:vector>
  </HeadingPairs>
  <TitlesOfParts>
    <vt:vector size="30" baseType="lpstr">
      <vt:lpstr>light-gradient</vt:lpstr>
      <vt:lpstr>1_light-gradient</vt:lpstr>
      <vt:lpstr>2_light-gradient</vt:lpstr>
      <vt:lpstr>3_light-gradient</vt:lpstr>
      <vt:lpstr>4_light-gradient</vt:lpstr>
      <vt:lpstr>5_light-gradient</vt:lpstr>
      <vt:lpstr>6_light-gradient</vt:lpstr>
      <vt:lpstr>7_light-gradient</vt:lpstr>
      <vt:lpstr>8_light-gradient</vt:lpstr>
      <vt:lpstr>9_light-gradient</vt:lpstr>
      <vt:lpstr>Make Your PowerPoints Evidence-Based</vt:lpstr>
      <vt:lpstr>Objectives</vt:lpstr>
      <vt:lpstr>Cognitive theory of multimedia learning</vt:lpstr>
      <vt:lpstr>PowerPoint Presentation</vt:lpstr>
      <vt:lpstr>When presented with a multimedia lesson the graphics and printed words enter our cognitive processing system through our eyes and spoken words enter through our ears. Next, the learner selects key words and images for further processing in working or short-term memory. Next, the selected words and images are organized into a verbal and pictorial model or representation. Finally, these models are integrated with each other and with existing knowledge from long-term memory.</vt:lpstr>
      <vt:lpstr>PowerPoint Presentation</vt:lpstr>
      <vt:lpstr>PowerPoint Presentation</vt:lpstr>
      <vt:lpstr>PowerPoint Presentation</vt:lpstr>
      <vt:lpstr>Anatomy of the brain</vt:lpstr>
      <vt:lpstr>PowerPoint Presentation</vt:lpstr>
      <vt:lpstr>What makes it rain?</vt:lpstr>
      <vt:lpstr>PowerPoint Presentation</vt:lpstr>
      <vt:lpstr>How the heart works-1</vt:lpstr>
      <vt:lpstr>How the heart works-2</vt:lpstr>
      <vt:lpstr>PowerPoint Presentation</vt:lpstr>
      <vt:lpstr>PowerPoint Presentation</vt:lpstr>
      <vt:lpstr>PowerPoint Presentation</vt:lpstr>
      <vt:lpstr>What causes an airplane to take off?</vt:lpstr>
      <vt:lpstr>PowerPoint Presentation</vt:lpstr>
      <vt:lpstr>Take home points</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Terry</dc:creator>
  <cp:lastModifiedBy>Terry</cp:lastModifiedBy>
  <cp:revision>5</cp:revision>
  <dcterms:created xsi:type="dcterms:W3CDTF">2015-09-12T01:03:38Z</dcterms:created>
  <dcterms:modified xsi:type="dcterms:W3CDTF">2015-09-12T01:53:41Z</dcterms:modified>
</cp:coreProperties>
</file>